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Lst>
  <p:notesMasterIdLst>
    <p:notesMasterId r:id="rId21"/>
  </p:notesMasterIdLst>
  <p:sldIdLst>
    <p:sldId id="256" r:id="rId5"/>
    <p:sldId id="257" r:id="rId6"/>
    <p:sldId id="258" r:id="rId7"/>
    <p:sldId id="259" r:id="rId8"/>
    <p:sldId id="260" r:id="rId9"/>
    <p:sldId id="272" r:id="rId10"/>
    <p:sldId id="261" r:id="rId11"/>
    <p:sldId id="262" r:id="rId12"/>
    <p:sldId id="263" r:id="rId13"/>
    <p:sldId id="264" r:id="rId14"/>
    <p:sldId id="265" r:id="rId15"/>
    <p:sldId id="266" r:id="rId16"/>
    <p:sldId id="267" r:id="rId17"/>
    <p:sldId id="268" r:id="rId18"/>
    <p:sldId id="269" r:id="rId19"/>
    <p:sldId id="270"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921C17-5897-43E0-A774-4AD3473FA5B3}" v="1" dt="2022-06-13T16:36:51.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odel, Sherri Lynne" userId="1bc9ae37-41a6-493e-aca2-3ea22845aff4" providerId="ADAL" clId="{64921C17-5897-43E0-A774-4AD3473FA5B3}"/>
    <pc:docChg chg="modNotesMaster">
      <pc:chgData name="Krodel, Sherri Lynne" userId="1bc9ae37-41a6-493e-aca2-3ea22845aff4" providerId="ADAL" clId="{64921C17-5897-43E0-A774-4AD3473FA5B3}" dt="2022-06-13T16:36:51.547" v="0"/>
      <pc:docMkLst>
        <pc:docMk/>
      </pc:docMkLst>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31007A-A8E2-42E4-A96D-9E4AABE5CB4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41465EA-012B-48EF-AC73-52EAC23AA13E}">
      <dgm:prSet/>
      <dgm:spPr/>
      <dgm:t>
        <a:bodyPr/>
        <a:lstStyle/>
        <a:p>
          <a:pPr>
            <a:lnSpc>
              <a:spcPct val="100000"/>
            </a:lnSpc>
          </a:pPr>
          <a:r>
            <a:rPr lang="en-US"/>
            <a:t>Saving money </a:t>
          </a:r>
        </a:p>
      </dgm:t>
    </dgm:pt>
    <dgm:pt modelId="{1B45FD67-DD3F-4AD9-B241-E385DD8AFD0E}" type="parTrans" cxnId="{5DEC68A4-7C3B-4F1F-BCCA-D7BE07247368}">
      <dgm:prSet/>
      <dgm:spPr/>
      <dgm:t>
        <a:bodyPr/>
        <a:lstStyle/>
        <a:p>
          <a:endParaRPr lang="en-US"/>
        </a:p>
      </dgm:t>
    </dgm:pt>
    <dgm:pt modelId="{A91F85B3-0F0D-4029-8A76-1A1ECE9FE160}" type="sibTrans" cxnId="{5DEC68A4-7C3B-4F1F-BCCA-D7BE07247368}">
      <dgm:prSet/>
      <dgm:spPr/>
      <dgm:t>
        <a:bodyPr/>
        <a:lstStyle/>
        <a:p>
          <a:pPr>
            <a:lnSpc>
              <a:spcPct val="100000"/>
            </a:lnSpc>
          </a:pPr>
          <a:endParaRPr lang="en-US"/>
        </a:p>
      </dgm:t>
    </dgm:pt>
    <dgm:pt modelId="{D0AE97C1-A32E-4B66-ADB9-383F12CD3E60}">
      <dgm:prSet/>
      <dgm:spPr/>
      <dgm:t>
        <a:bodyPr/>
        <a:lstStyle/>
        <a:p>
          <a:pPr>
            <a:lnSpc>
              <a:spcPct val="100000"/>
            </a:lnSpc>
          </a:pPr>
          <a:r>
            <a:rPr lang="en-US"/>
            <a:t>Application Information </a:t>
          </a:r>
        </a:p>
      </dgm:t>
    </dgm:pt>
    <dgm:pt modelId="{EA9620E8-C569-452B-A1F5-AE8ADBFF21D7}" type="parTrans" cxnId="{E5CC6534-B92C-4B25-85B5-F1E1DB19E8B2}">
      <dgm:prSet/>
      <dgm:spPr/>
      <dgm:t>
        <a:bodyPr/>
        <a:lstStyle/>
        <a:p>
          <a:endParaRPr lang="en-US"/>
        </a:p>
      </dgm:t>
    </dgm:pt>
    <dgm:pt modelId="{BAB87CE0-DC08-450B-A0AC-6330C6D3D6B5}" type="sibTrans" cxnId="{E5CC6534-B92C-4B25-85B5-F1E1DB19E8B2}">
      <dgm:prSet/>
      <dgm:spPr/>
      <dgm:t>
        <a:bodyPr/>
        <a:lstStyle/>
        <a:p>
          <a:pPr>
            <a:lnSpc>
              <a:spcPct val="100000"/>
            </a:lnSpc>
          </a:pPr>
          <a:endParaRPr lang="en-US"/>
        </a:p>
      </dgm:t>
    </dgm:pt>
    <dgm:pt modelId="{45946809-1F32-4FE2-AB72-CFDE3E147B40}">
      <dgm:prSet/>
      <dgm:spPr/>
      <dgm:t>
        <a:bodyPr/>
        <a:lstStyle/>
        <a:p>
          <a:pPr>
            <a:lnSpc>
              <a:spcPct val="100000"/>
            </a:lnSpc>
          </a:pPr>
          <a:r>
            <a:rPr lang="en-US"/>
            <a:t>Credit </a:t>
          </a:r>
        </a:p>
      </dgm:t>
    </dgm:pt>
    <dgm:pt modelId="{43CB7B60-190B-4C31-B20A-2E8F73AB071E}" type="parTrans" cxnId="{FC1EC0D5-64DB-4D4F-AC26-CCEA4120CB53}">
      <dgm:prSet/>
      <dgm:spPr/>
      <dgm:t>
        <a:bodyPr/>
        <a:lstStyle/>
        <a:p>
          <a:endParaRPr lang="en-US"/>
        </a:p>
      </dgm:t>
    </dgm:pt>
    <dgm:pt modelId="{E436959B-117F-4EE0-BFA2-5C5DC7D1548F}" type="sibTrans" cxnId="{FC1EC0D5-64DB-4D4F-AC26-CCEA4120CB53}">
      <dgm:prSet/>
      <dgm:spPr/>
      <dgm:t>
        <a:bodyPr/>
        <a:lstStyle/>
        <a:p>
          <a:pPr>
            <a:lnSpc>
              <a:spcPct val="100000"/>
            </a:lnSpc>
          </a:pPr>
          <a:endParaRPr lang="en-US"/>
        </a:p>
      </dgm:t>
    </dgm:pt>
    <dgm:pt modelId="{0AF90D01-9081-4266-9BCD-14D8DC1B153C}">
      <dgm:prSet/>
      <dgm:spPr/>
      <dgm:t>
        <a:bodyPr/>
        <a:lstStyle/>
        <a:p>
          <a:pPr>
            <a:lnSpc>
              <a:spcPct val="100000"/>
            </a:lnSpc>
          </a:pPr>
          <a:r>
            <a:rPr lang="en-US"/>
            <a:t>Future Expenses</a:t>
          </a:r>
        </a:p>
      </dgm:t>
    </dgm:pt>
    <dgm:pt modelId="{8DBF79EE-A9F4-4F7A-85B2-2674EB148B0D}" type="parTrans" cxnId="{9B3FEEAE-C230-4D12-9080-54A71B246BBA}">
      <dgm:prSet/>
      <dgm:spPr/>
      <dgm:t>
        <a:bodyPr/>
        <a:lstStyle/>
        <a:p>
          <a:endParaRPr lang="en-US"/>
        </a:p>
      </dgm:t>
    </dgm:pt>
    <dgm:pt modelId="{002961ED-D2CC-45E8-A950-50E76D741D22}" type="sibTrans" cxnId="{9B3FEEAE-C230-4D12-9080-54A71B246BBA}">
      <dgm:prSet/>
      <dgm:spPr/>
      <dgm:t>
        <a:bodyPr/>
        <a:lstStyle/>
        <a:p>
          <a:endParaRPr lang="en-US"/>
        </a:p>
      </dgm:t>
    </dgm:pt>
    <dgm:pt modelId="{B928072D-30A5-46D9-9AC8-8B0EC140E821}" type="pres">
      <dgm:prSet presAssocID="{3231007A-A8E2-42E4-A96D-9E4AABE5CB46}" presName="root" presStyleCnt="0">
        <dgm:presLayoutVars>
          <dgm:dir/>
          <dgm:resizeHandles val="exact"/>
        </dgm:presLayoutVars>
      </dgm:prSet>
      <dgm:spPr/>
    </dgm:pt>
    <dgm:pt modelId="{8AE2E9CC-9801-4796-B201-6BD2EA2FC7E4}" type="pres">
      <dgm:prSet presAssocID="{3231007A-A8E2-42E4-A96D-9E4AABE5CB46}" presName="container" presStyleCnt="0">
        <dgm:presLayoutVars>
          <dgm:dir/>
          <dgm:resizeHandles val="exact"/>
        </dgm:presLayoutVars>
      </dgm:prSet>
      <dgm:spPr/>
    </dgm:pt>
    <dgm:pt modelId="{F335AE51-21B4-4FBF-9BD0-2597844B4F81}" type="pres">
      <dgm:prSet presAssocID="{041465EA-012B-48EF-AC73-52EAC23AA13E}" presName="compNode" presStyleCnt="0"/>
      <dgm:spPr/>
    </dgm:pt>
    <dgm:pt modelId="{F09CD6A5-FE7A-41EC-8A74-B01DD039C1E4}" type="pres">
      <dgm:prSet presAssocID="{041465EA-012B-48EF-AC73-52EAC23AA13E}" presName="iconBgRect" presStyleLbl="bgShp" presStyleIdx="0" presStyleCnt="4"/>
      <dgm:spPr/>
    </dgm:pt>
    <dgm:pt modelId="{BA04F645-54AE-4166-856E-DD7450F6F249}" type="pres">
      <dgm:prSet presAssocID="{041465EA-012B-48EF-AC73-52EAC23AA1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ggy Bank"/>
        </a:ext>
      </dgm:extLst>
    </dgm:pt>
    <dgm:pt modelId="{0D2483E5-A56E-41FC-94B8-6933347C7F7A}" type="pres">
      <dgm:prSet presAssocID="{041465EA-012B-48EF-AC73-52EAC23AA13E}" presName="spaceRect" presStyleCnt="0"/>
      <dgm:spPr/>
    </dgm:pt>
    <dgm:pt modelId="{3E9CE1EE-B60A-4C59-9EC2-3C2BC1FAE3F7}" type="pres">
      <dgm:prSet presAssocID="{041465EA-012B-48EF-AC73-52EAC23AA13E}" presName="textRect" presStyleLbl="revTx" presStyleIdx="0" presStyleCnt="4">
        <dgm:presLayoutVars>
          <dgm:chMax val="1"/>
          <dgm:chPref val="1"/>
        </dgm:presLayoutVars>
      </dgm:prSet>
      <dgm:spPr/>
    </dgm:pt>
    <dgm:pt modelId="{77795141-4276-444C-948B-34EF2CB0E227}" type="pres">
      <dgm:prSet presAssocID="{A91F85B3-0F0D-4029-8A76-1A1ECE9FE160}" presName="sibTrans" presStyleLbl="sibTrans2D1" presStyleIdx="0" presStyleCnt="0"/>
      <dgm:spPr/>
    </dgm:pt>
    <dgm:pt modelId="{C146C45A-769F-4269-B12D-9AB121C48E8A}" type="pres">
      <dgm:prSet presAssocID="{D0AE97C1-A32E-4B66-ADB9-383F12CD3E60}" presName="compNode" presStyleCnt="0"/>
      <dgm:spPr/>
    </dgm:pt>
    <dgm:pt modelId="{59A9616E-945C-428E-86C3-D7965AA96B0C}" type="pres">
      <dgm:prSet presAssocID="{D0AE97C1-A32E-4B66-ADB9-383F12CD3E60}" presName="iconBgRect" presStyleLbl="bgShp" presStyleIdx="1" presStyleCnt="4"/>
      <dgm:spPr/>
    </dgm:pt>
    <dgm:pt modelId="{5DFBF54A-3137-4F7A-B8D7-17AAC62B4438}" type="pres">
      <dgm:prSet presAssocID="{D0AE97C1-A32E-4B66-ADB9-383F12CD3E6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26779881-311A-483A-8351-0EB45A5D2066}" type="pres">
      <dgm:prSet presAssocID="{D0AE97C1-A32E-4B66-ADB9-383F12CD3E60}" presName="spaceRect" presStyleCnt="0"/>
      <dgm:spPr/>
    </dgm:pt>
    <dgm:pt modelId="{9877BB43-B83F-41E2-AA8D-186C50B1B01A}" type="pres">
      <dgm:prSet presAssocID="{D0AE97C1-A32E-4B66-ADB9-383F12CD3E60}" presName="textRect" presStyleLbl="revTx" presStyleIdx="1" presStyleCnt="4">
        <dgm:presLayoutVars>
          <dgm:chMax val="1"/>
          <dgm:chPref val="1"/>
        </dgm:presLayoutVars>
      </dgm:prSet>
      <dgm:spPr/>
    </dgm:pt>
    <dgm:pt modelId="{65DBF4F7-7F0E-409A-95E1-22BA2813D085}" type="pres">
      <dgm:prSet presAssocID="{BAB87CE0-DC08-450B-A0AC-6330C6D3D6B5}" presName="sibTrans" presStyleLbl="sibTrans2D1" presStyleIdx="0" presStyleCnt="0"/>
      <dgm:spPr/>
    </dgm:pt>
    <dgm:pt modelId="{FDB008B1-4023-4E99-9C5E-38FE254EFCBA}" type="pres">
      <dgm:prSet presAssocID="{45946809-1F32-4FE2-AB72-CFDE3E147B40}" presName="compNode" presStyleCnt="0"/>
      <dgm:spPr/>
    </dgm:pt>
    <dgm:pt modelId="{24292280-8782-4A1A-B1A7-5E0909E7C9E0}" type="pres">
      <dgm:prSet presAssocID="{45946809-1F32-4FE2-AB72-CFDE3E147B40}" presName="iconBgRect" presStyleLbl="bgShp" presStyleIdx="2" presStyleCnt="4"/>
      <dgm:spPr/>
    </dgm:pt>
    <dgm:pt modelId="{9CCEE2FC-B2BB-468F-B4B9-53A06A1252FC}" type="pres">
      <dgm:prSet presAssocID="{45946809-1F32-4FE2-AB72-CFDE3E147B4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edit card"/>
        </a:ext>
      </dgm:extLst>
    </dgm:pt>
    <dgm:pt modelId="{A7250C51-42CC-406E-B4E5-11E381F506BA}" type="pres">
      <dgm:prSet presAssocID="{45946809-1F32-4FE2-AB72-CFDE3E147B40}" presName="spaceRect" presStyleCnt="0"/>
      <dgm:spPr/>
    </dgm:pt>
    <dgm:pt modelId="{C6937558-3C43-47F0-A701-E830B3FE64C1}" type="pres">
      <dgm:prSet presAssocID="{45946809-1F32-4FE2-AB72-CFDE3E147B40}" presName="textRect" presStyleLbl="revTx" presStyleIdx="2" presStyleCnt="4">
        <dgm:presLayoutVars>
          <dgm:chMax val="1"/>
          <dgm:chPref val="1"/>
        </dgm:presLayoutVars>
      </dgm:prSet>
      <dgm:spPr/>
    </dgm:pt>
    <dgm:pt modelId="{7011A8FC-74F4-48AB-A376-8E4DE2129EC4}" type="pres">
      <dgm:prSet presAssocID="{E436959B-117F-4EE0-BFA2-5C5DC7D1548F}" presName="sibTrans" presStyleLbl="sibTrans2D1" presStyleIdx="0" presStyleCnt="0"/>
      <dgm:spPr/>
    </dgm:pt>
    <dgm:pt modelId="{EE5686B8-BA51-40AB-B233-1D47DDD2BE30}" type="pres">
      <dgm:prSet presAssocID="{0AF90D01-9081-4266-9BCD-14D8DC1B153C}" presName="compNode" presStyleCnt="0"/>
      <dgm:spPr/>
    </dgm:pt>
    <dgm:pt modelId="{45846192-42DD-4115-9BBD-C9EC2E67CCDD}" type="pres">
      <dgm:prSet presAssocID="{0AF90D01-9081-4266-9BCD-14D8DC1B153C}" presName="iconBgRect" presStyleLbl="bgShp" presStyleIdx="3" presStyleCnt="4"/>
      <dgm:spPr/>
    </dgm:pt>
    <dgm:pt modelId="{13FE330C-6935-4B87-92D2-9E82C0EA20CB}" type="pres">
      <dgm:prSet presAssocID="{0AF90D01-9081-4266-9BCD-14D8DC1B153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0291DFFB-B0EE-458B-B971-655A6FFBBC5C}" type="pres">
      <dgm:prSet presAssocID="{0AF90D01-9081-4266-9BCD-14D8DC1B153C}" presName="spaceRect" presStyleCnt="0"/>
      <dgm:spPr/>
    </dgm:pt>
    <dgm:pt modelId="{7AE7979C-CA16-412B-8EF9-5A96CB6549B5}" type="pres">
      <dgm:prSet presAssocID="{0AF90D01-9081-4266-9BCD-14D8DC1B153C}" presName="textRect" presStyleLbl="revTx" presStyleIdx="3" presStyleCnt="4">
        <dgm:presLayoutVars>
          <dgm:chMax val="1"/>
          <dgm:chPref val="1"/>
        </dgm:presLayoutVars>
      </dgm:prSet>
      <dgm:spPr/>
    </dgm:pt>
  </dgm:ptLst>
  <dgm:cxnLst>
    <dgm:cxn modelId="{B2D52B00-9AA1-48C2-9EE9-D6B4B82BEBA5}" type="presOf" srcId="{D0AE97C1-A32E-4B66-ADB9-383F12CD3E60}" destId="{9877BB43-B83F-41E2-AA8D-186C50B1B01A}" srcOrd="0" destOrd="0" presId="urn:microsoft.com/office/officeart/2018/2/layout/IconCircleList"/>
    <dgm:cxn modelId="{C74E4A25-17DA-4ADC-9F65-59D5F36D5A60}" type="presOf" srcId="{3231007A-A8E2-42E4-A96D-9E4AABE5CB46}" destId="{B928072D-30A5-46D9-9AC8-8B0EC140E821}" srcOrd="0" destOrd="0" presId="urn:microsoft.com/office/officeart/2018/2/layout/IconCircleList"/>
    <dgm:cxn modelId="{E5CC6534-B92C-4B25-85B5-F1E1DB19E8B2}" srcId="{3231007A-A8E2-42E4-A96D-9E4AABE5CB46}" destId="{D0AE97C1-A32E-4B66-ADB9-383F12CD3E60}" srcOrd="1" destOrd="0" parTransId="{EA9620E8-C569-452B-A1F5-AE8ADBFF21D7}" sibTransId="{BAB87CE0-DC08-450B-A0AC-6330C6D3D6B5}"/>
    <dgm:cxn modelId="{47FF0641-1AFD-4BCC-BE04-C2E3E4126992}" type="presOf" srcId="{A91F85B3-0F0D-4029-8A76-1A1ECE9FE160}" destId="{77795141-4276-444C-948B-34EF2CB0E227}" srcOrd="0" destOrd="0" presId="urn:microsoft.com/office/officeart/2018/2/layout/IconCircleList"/>
    <dgm:cxn modelId="{E750814A-76CE-4180-A90B-52EA90B08530}" type="presOf" srcId="{041465EA-012B-48EF-AC73-52EAC23AA13E}" destId="{3E9CE1EE-B60A-4C59-9EC2-3C2BC1FAE3F7}" srcOrd="0" destOrd="0" presId="urn:microsoft.com/office/officeart/2018/2/layout/IconCircleList"/>
    <dgm:cxn modelId="{F8498350-60AC-4C44-B499-E8C9862CC0FF}" type="presOf" srcId="{BAB87CE0-DC08-450B-A0AC-6330C6D3D6B5}" destId="{65DBF4F7-7F0E-409A-95E1-22BA2813D085}" srcOrd="0" destOrd="0" presId="urn:microsoft.com/office/officeart/2018/2/layout/IconCircleList"/>
    <dgm:cxn modelId="{04CAFF7E-FE4F-4731-AAC7-7969C52830C6}" type="presOf" srcId="{45946809-1F32-4FE2-AB72-CFDE3E147B40}" destId="{C6937558-3C43-47F0-A701-E830B3FE64C1}" srcOrd="0" destOrd="0" presId="urn:microsoft.com/office/officeart/2018/2/layout/IconCircleList"/>
    <dgm:cxn modelId="{92B32F87-D9E3-495D-A110-9F34DE7BC4D6}" type="presOf" srcId="{E436959B-117F-4EE0-BFA2-5C5DC7D1548F}" destId="{7011A8FC-74F4-48AB-A376-8E4DE2129EC4}" srcOrd="0" destOrd="0" presId="urn:microsoft.com/office/officeart/2018/2/layout/IconCircleList"/>
    <dgm:cxn modelId="{52EB0AA1-7169-45BF-BD14-97F6E74956F2}" type="presOf" srcId="{0AF90D01-9081-4266-9BCD-14D8DC1B153C}" destId="{7AE7979C-CA16-412B-8EF9-5A96CB6549B5}" srcOrd="0" destOrd="0" presId="urn:microsoft.com/office/officeart/2018/2/layout/IconCircleList"/>
    <dgm:cxn modelId="{5DEC68A4-7C3B-4F1F-BCCA-D7BE07247368}" srcId="{3231007A-A8E2-42E4-A96D-9E4AABE5CB46}" destId="{041465EA-012B-48EF-AC73-52EAC23AA13E}" srcOrd="0" destOrd="0" parTransId="{1B45FD67-DD3F-4AD9-B241-E385DD8AFD0E}" sibTransId="{A91F85B3-0F0D-4029-8A76-1A1ECE9FE160}"/>
    <dgm:cxn modelId="{9B3FEEAE-C230-4D12-9080-54A71B246BBA}" srcId="{3231007A-A8E2-42E4-A96D-9E4AABE5CB46}" destId="{0AF90D01-9081-4266-9BCD-14D8DC1B153C}" srcOrd="3" destOrd="0" parTransId="{8DBF79EE-A9F4-4F7A-85B2-2674EB148B0D}" sibTransId="{002961ED-D2CC-45E8-A950-50E76D741D22}"/>
    <dgm:cxn modelId="{FC1EC0D5-64DB-4D4F-AC26-CCEA4120CB53}" srcId="{3231007A-A8E2-42E4-A96D-9E4AABE5CB46}" destId="{45946809-1F32-4FE2-AB72-CFDE3E147B40}" srcOrd="2" destOrd="0" parTransId="{43CB7B60-190B-4C31-B20A-2E8F73AB071E}" sibTransId="{E436959B-117F-4EE0-BFA2-5C5DC7D1548F}"/>
    <dgm:cxn modelId="{B2E49579-4F2A-4E61-8BC5-46B32C754794}" type="presParOf" srcId="{B928072D-30A5-46D9-9AC8-8B0EC140E821}" destId="{8AE2E9CC-9801-4796-B201-6BD2EA2FC7E4}" srcOrd="0" destOrd="0" presId="urn:microsoft.com/office/officeart/2018/2/layout/IconCircleList"/>
    <dgm:cxn modelId="{77C83C0C-6EFB-49CB-9C54-0DB6B7208023}" type="presParOf" srcId="{8AE2E9CC-9801-4796-B201-6BD2EA2FC7E4}" destId="{F335AE51-21B4-4FBF-9BD0-2597844B4F81}" srcOrd="0" destOrd="0" presId="urn:microsoft.com/office/officeart/2018/2/layout/IconCircleList"/>
    <dgm:cxn modelId="{00C796F9-BC69-459E-94EE-3C1B963C2659}" type="presParOf" srcId="{F335AE51-21B4-4FBF-9BD0-2597844B4F81}" destId="{F09CD6A5-FE7A-41EC-8A74-B01DD039C1E4}" srcOrd="0" destOrd="0" presId="urn:microsoft.com/office/officeart/2018/2/layout/IconCircleList"/>
    <dgm:cxn modelId="{41B77E14-A19E-423E-A273-572C62BBFA0D}" type="presParOf" srcId="{F335AE51-21B4-4FBF-9BD0-2597844B4F81}" destId="{BA04F645-54AE-4166-856E-DD7450F6F249}" srcOrd="1" destOrd="0" presId="urn:microsoft.com/office/officeart/2018/2/layout/IconCircleList"/>
    <dgm:cxn modelId="{506CFED4-880F-488E-9087-08491E64BAFC}" type="presParOf" srcId="{F335AE51-21B4-4FBF-9BD0-2597844B4F81}" destId="{0D2483E5-A56E-41FC-94B8-6933347C7F7A}" srcOrd="2" destOrd="0" presId="urn:microsoft.com/office/officeart/2018/2/layout/IconCircleList"/>
    <dgm:cxn modelId="{999D24D7-38AC-419D-AA01-2DEEF495A7AC}" type="presParOf" srcId="{F335AE51-21B4-4FBF-9BD0-2597844B4F81}" destId="{3E9CE1EE-B60A-4C59-9EC2-3C2BC1FAE3F7}" srcOrd="3" destOrd="0" presId="urn:microsoft.com/office/officeart/2018/2/layout/IconCircleList"/>
    <dgm:cxn modelId="{620EF7E3-23F4-4985-BFC3-7169541C2866}" type="presParOf" srcId="{8AE2E9CC-9801-4796-B201-6BD2EA2FC7E4}" destId="{77795141-4276-444C-948B-34EF2CB0E227}" srcOrd="1" destOrd="0" presId="urn:microsoft.com/office/officeart/2018/2/layout/IconCircleList"/>
    <dgm:cxn modelId="{7BBED933-CAFE-470A-A56D-542DBDA20D68}" type="presParOf" srcId="{8AE2E9CC-9801-4796-B201-6BD2EA2FC7E4}" destId="{C146C45A-769F-4269-B12D-9AB121C48E8A}" srcOrd="2" destOrd="0" presId="urn:microsoft.com/office/officeart/2018/2/layout/IconCircleList"/>
    <dgm:cxn modelId="{A4CCF917-DFE1-4AE5-8CBA-62A279B8C7BA}" type="presParOf" srcId="{C146C45A-769F-4269-B12D-9AB121C48E8A}" destId="{59A9616E-945C-428E-86C3-D7965AA96B0C}" srcOrd="0" destOrd="0" presId="urn:microsoft.com/office/officeart/2018/2/layout/IconCircleList"/>
    <dgm:cxn modelId="{F6484BBC-F6FA-44A8-A2DD-19EF15C8F9BB}" type="presParOf" srcId="{C146C45A-769F-4269-B12D-9AB121C48E8A}" destId="{5DFBF54A-3137-4F7A-B8D7-17AAC62B4438}" srcOrd="1" destOrd="0" presId="urn:microsoft.com/office/officeart/2018/2/layout/IconCircleList"/>
    <dgm:cxn modelId="{4EE8BB2F-0AEF-422E-A581-4E7CE822D736}" type="presParOf" srcId="{C146C45A-769F-4269-B12D-9AB121C48E8A}" destId="{26779881-311A-483A-8351-0EB45A5D2066}" srcOrd="2" destOrd="0" presId="urn:microsoft.com/office/officeart/2018/2/layout/IconCircleList"/>
    <dgm:cxn modelId="{32D94922-7B5C-416A-AA24-380B7074251A}" type="presParOf" srcId="{C146C45A-769F-4269-B12D-9AB121C48E8A}" destId="{9877BB43-B83F-41E2-AA8D-186C50B1B01A}" srcOrd="3" destOrd="0" presId="urn:microsoft.com/office/officeart/2018/2/layout/IconCircleList"/>
    <dgm:cxn modelId="{DA6DB798-EE21-42E4-8827-8ED26419DBF5}" type="presParOf" srcId="{8AE2E9CC-9801-4796-B201-6BD2EA2FC7E4}" destId="{65DBF4F7-7F0E-409A-95E1-22BA2813D085}" srcOrd="3" destOrd="0" presId="urn:microsoft.com/office/officeart/2018/2/layout/IconCircleList"/>
    <dgm:cxn modelId="{001877BF-E13F-415B-8C87-20AF1F3B905B}" type="presParOf" srcId="{8AE2E9CC-9801-4796-B201-6BD2EA2FC7E4}" destId="{FDB008B1-4023-4E99-9C5E-38FE254EFCBA}" srcOrd="4" destOrd="0" presId="urn:microsoft.com/office/officeart/2018/2/layout/IconCircleList"/>
    <dgm:cxn modelId="{765D8A5F-C10A-4459-B1DC-F50B10B38C80}" type="presParOf" srcId="{FDB008B1-4023-4E99-9C5E-38FE254EFCBA}" destId="{24292280-8782-4A1A-B1A7-5E0909E7C9E0}" srcOrd="0" destOrd="0" presId="urn:microsoft.com/office/officeart/2018/2/layout/IconCircleList"/>
    <dgm:cxn modelId="{F1AAA48C-97CE-4A7C-A144-0C83E11ED220}" type="presParOf" srcId="{FDB008B1-4023-4E99-9C5E-38FE254EFCBA}" destId="{9CCEE2FC-B2BB-468F-B4B9-53A06A1252FC}" srcOrd="1" destOrd="0" presId="urn:microsoft.com/office/officeart/2018/2/layout/IconCircleList"/>
    <dgm:cxn modelId="{B7F0E6DE-3EB1-4EEC-B2D6-CD8452B853C9}" type="presParOf" srcId="{FDB008B1-4023-4E99-9C5E-38FE254EFCBA}" destId="{A7250C51-42CC-406E-B4E5-11E381F506BA}" srcOrd="2" destOrd="0" presId="urn:microsoft.com/office/officeart/2018/2/layout/IconCircleList"/>
    <dgm:cxn modelId="{93FB68F4-2A56-4B37-9077-A9B631C58C05}" type="presParOf" srcId="{FDB008B1-4023-4E99-9C5E-38FE254EFCBA}" destId="{C6937558-3C43-47F0-A701-E830B3FE64C1}" srcOrd="3" destOrd="0" presId="urn:microsoft.com/office/officeart/2018/2/layout/IconCircleList"/>
    <dgm:cxn modelId="{166A0294-13D1-4E65-91A9-F087765A19DB}" type="presParOf" srcId="{8AE2E9CC-9801-4796-B201-6BD2EA2FC7E4}" destId="{7011A8FC-74F4-48AB-A376-8E4DE2129EC4}" srcOrd="5" destOrd="0" presId="urn:microsoft.com/office/officeart/2018/2/layout/IconCircleList"/>
    <dgm:cxn modelId="{309F4994-2811-4BC6-B3DE-2CBBC3E46E4B}" type="presParOf" srcId="{8AE2E9CC-9801-4796-B201-6BD2EA2FC7E4}" destId="{EE5686B8-BA51-40AB-B233-1D47DDD2BE30}" srcOrd="6" destOrd="0" presId="urn:microsoft.com/office/officeart/2018/2/layout/IconCircleList"/>
    <dgm:cxn modelId="{DCCBB4C6-8B3F-4491-9E75-42893B7BEFB7}" type="presParOf" srcId="{EE5686B8-BA51-40AB-B233-1D47DDD2BE30}" destId="{45846192-42DD-4115-9BBD-C9EC2E67CCDD}" srcOrd="0" destOrd="0" presId="urn:microsoft.com/office/officeart/2018/2/layout/IconCircleList"/>
    <dgm:cxn modelId="{D10A1ED2-F6E6-440C-BA0D-530AD938B7E0}" type="presParOf" srcId="{EE5686B8-BA51-40AB-B233-1D47DDD2BE30}" destId="{13FE330C-6935-4B87-92D2-9E82C0EA20CB}" srcOrd="1" destOrd="0" presId="urn:microsoft.com/office/officeart/2018/2/layout/IconCircleList"/>
    <dgm:cxn modelId="{A5717791-7B23-4A66-83EA-0A5FC6C6ECA4}" type="presParOf" srcId="{EE5686B8-BA51-40AB-B233-1D47DDD2BE30}" destId="{0291DFFB-B0EE-458B-B971-655A6FFBBC5C}" srcOrd="2" destOrd="0" presId="urn:microsoft.com/office/officeart/2018/2/layout/IconCircleList"/>
    <dgm:cxn modelId="{B05D5435-94D9-45A8-B09C-C45A8EC76B8D}" type="presParOf" srcId="{EE5686B8-BA51-40AB-B233-1D47DDD2BE30}" destId="{7AE7979C-CA16-412B-8EF9-5A96CB6549B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CD6A5-FE7A-41EC-8A74-B01DD039C1E4}">
      <dsp:nvSpPr>
        <dsp:cNvPr id="0" name=""/>
        <dsp:cNvSpPr/>
      </dsp:nvSpPr>
      <dsp:spPr>
        <a:xfrm>
          <a:off x="247502" y="103540"/>
          <a:ext cx="1354065" cy="135406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04F645-54AE-4166-856E-DD7450F6F249}">
      <dsp:nvSpPr>
        <dsp:cNvPr id="0" name=""/>
        <dsp:cNvSpPr/>
      </dsp:nvSpPr>
      <dsp:spPr>
        <a:xfrm>
          <a:off x="531855" y="387894"/>
          <a:ext cx="785358" cy="7853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9CE1EE-B60A-4C59-9EC2-3C2BC1FAE3F7}">
      <dsp:nvSpPr>
        <dsp:cNvPr id="0" name=""/>
        <dsp:cNvSpPr/>
      </dsp:nvSpPr>
      <dsp:spPr>
        <a:xfrm>
          <a:off x="1891724" y="103540"/>
          <a:ext cx="3191725" cy="1354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Saving money </a:t>
          </a:r>
        </a:p>
      </dsp:txBody>
      <dsp:txXfrm>
        <a:off x="1891724" y="103540"/>
        <a:ext cx="3191725" cy="1354065"/>
      </dsp:txXfrm>
    </dsp:sp>
    <dsp:sp modelId="{59A9616E-945C-428E-86C3-D7965AA96B0C}">
      <dsp:nvSpPr>
        <dsp:cNvPr id="0" name=""/>
        <dsp:cNvSpPr/>
      </dsp:nvSpPr>
      <dsp:spPr>
        <a:xfrm>
          <a:off x="5639584" y="103540"/>
          <a:ext cx="1354065" cy="135406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FBF54A-3137-4F7A-B8D7-17AAC62B4438}">
      <dsp:nvSpPr>
        <dsp:cNvPr id="0" name=""/>
        <dsp:cNvSpPr/>
      </dsp:nvSpPr>
      <dsp:spPr>
        <a:xfrm>
          <a:off x="5923938" y="387894"/>
          <a:ext cx="785358" cy="7853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77BB43-B83F-41E2-AA8D-186C50B1B01A}">
      <dsp:nvSpPr>
        <dsp:cNvPr id="0" name=""/>
        <dsp:cNvSpPr/>
      </dsp:nvSpPr>
      <dsp:spPr>
        <a:xfrm>
          <a:off x="7283807" y="103540"/>
          <a:ext cx="3191725" cy="1354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Application Information </a:t>
          </a:r>
        </a:p>
      </dsp:txBody>
      <dsp:txXfrm>
        <a:off x="7283807" y="103540"/>
        <a:ext cx="3191725" cy="1354065"/>
      </dsp:txXfrm>
    </dsp:sp>
    <dsp:sp modelId="{24292280-8782-4A1A-B1A7-5E0909E7C9E0}">
      <dsp:nvSpPr>
        <dsp:cNvPr id="0" name=""/>
        <dsp:cNvSpPr/>
      </dsp:nvSpPr>
      <dsp:spPr>
        <a:xfrm>
          <a:off x="247502" y="2054697"/>
          <a:ext cx="1354065" cy="135406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CEE2FC-B2BB-468F-B4B9-53A06A1252FC}">
      <dsp:nvSpPr>
        <dsp:cNvPr id="0" name=""/>
        <dsp:cNvSpPr/>
      </dsp:nvSpPr>
      <dsp:spPr>
        <a:xfrm>
          <a:off x="531855" y="2339051"/>
          <a:ext cx="785358" cy="7853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937558-3C43-47F0-A701-E830B3FE64C1}">
      <dsp:nvSpPr>
        <dsp:cNvPr id="0" name=""/>
        <dsp:cNvSpPr/>
      </dsp:nvSpPr>
      <dsp:spPr>
        <a:xfrm>
          <a:off x="1891724" y="2054697"/>
          <a:ext cx="3191725" cy="1354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Credit </a:t>
          </a:r>
        </a:p>
      </dsp:txBody>
      <dsp:txXfrm>
        <a:off x="1891724" y="2054697"/>
        <a:ext cx="3191725" cy="1354065"/>
      </dsp:txXfrm>
    </dsp:sp>
    <dsp:sp modelId="{45846192-42DD-4115-9BBD-C9EC2E67CCDD}">
      <dsp:nvSpPr>
        <dsp:cNvPr id="0" name=""/>
        <dsp:cNvSpPr/>
      </dsp:nvSpPr>
      <dsp:spPr>
        <a:xfrm>
          <a:off x="5639584" y="2054697"/>
          <a:ext cx="1354065" cy="135406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E330C-6935-4B87-92D2-9E82C0EA20CB}">
      <dsp:nvSpPr>
        <dsp:cNvPr id="0" name=""/>
        <dsp:cNvSpPr/>
      </dsp:nvSpPr>
      <dsp:spPr>
        <a:xfrm>
          <a:off x="5923938" y="2339051"/>
          <a:ext cx="785358" cy="7853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E7979C-CA16-412B-8EF9-5A96CB6549B5}">
      <dsp:nvSpPr>
        <dsp:cNvPr id="0" name=""/>
        <dsp:cNvSpPr/>
      </dsp:nvSpPr>
      <dsp:spPr>
        <a:xfrm>
          <a:off x="7283807" y="2054697"/>
          <a:ext cx="3191725" cy="1354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Future Expenses</a:t>
          </a:r>
        </a:p>
      </dsp:txBody>
      <dsp:txXfrm>
        <a:off x="7283807" y="2054697"/>
        <a:ext cx="3191725" cy="135406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9B594A-23BE-4072-B6DD-EED311F32B0A}" type="datetimeFigureOut">
              <a:rPr lang="en-US" smtClean="0"/>
              <a:t>6/13/2022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70388F-DADB-4DF2-B5EA-01C86A525FD3}" type="slidenum">
              <a:rPr lang="en-US" smtClean="0"/>
              <a:t>‹#›</a:t>
            </a:fld>
            <a:endParaRPr lang="en-US"/>
          </a:p>
        </p:txBody>
      </p:sp>
    </p:spTree>
    <p:extLst>
      <p:ext uri="{BB962C8B-B14F-4D97-AF65-F5344CB8AC3E}">
        <p14:creationId xmlns:p14="http://schemas.microsoft.com/office/powerpoint/2010/main" val="2999984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forms.com/download/2015/11/Pennsylvania-Standard-Residential-Lease-Agreement.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forms.com/download/2015/11/Pennsylvania-Standard-Residential-Lease-Agreemen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Welcome to Apartment Shopping 101. So, do you think you have what it takes to secure and maintain your first apartment? During this workshop we will put your knowledge to the test. </a:t>
            </a:r>
          </a:p>
          <a:p>
            <a:endParaRPr lang="en-US"/>
          </a:p>
        </p:txBody>
      </p:sp>
      <p:sp>
        <p:nvSpPr>
          <p:cNvPr id="4" name="Slide Number Placeholder 3"/>
          <p:cNvSpPr>
            <a:spLocks noGrp="1"/>
          </p:cNvSpPr>
          <p:nvPr>
            <p:ph type="sldNum" sz="quarter" idx="5"/>
          </p:nvPr>
        </p:nvSpPr>
        <p:spPr/>
        <p:txBody>
          <a:bodyPr/>
          <a:lstStyle/>
          <a:p>
            <a:fld id="{C070388F-DADB-4DF2-B5EA-01C86A525FD3}" type="slidenum">
              <a:rPr lang="en-US" smtClean="0"/>
              <a:t>1</a:t>
            </a:fld>
            <a:endParaRPr lang="en-US"/>
          </a:p>
        </p:txBody>
      </p:sp>
    </p:spTree>
    <p:extLst>
      <p:ext uri="{BB962C8B-B14F-4D97-AF65-F5344CB8AC3E}">
        <p14:creationId xmlns:p14="http://schemas.microsoft.com/office/powerpoint/2010/main" val="137486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some benefits you can think of by having a roommate?</a:t>
            </a:r>
          </a:p>
          <a:p>
            <a:endParaRPr lang="en-US"/>
          </a:p>
          <a:p>
            <a:r>
              <a:rPr lang="en-US"/>
              <a:t>What are some risk that you take when you have a roommate? (write them out on flipchart)</a:t>
            </a:r>
            <a:endParaRPr lang="en-US">
              <a:cs typeface="Calibri"/>
            </a:endParaRPr>
          </a:p>
          <a:p>
            <a:r>
              <a:rPr lang="en-US"/>
              <a:t>* Here are some things to consider. </a:t>
            </a:r>
            <a:endParaRPr lang="en-US">
              <a:cs typeface="Calibri" panose="020F0502020204030204"/>
            </a:endParaRPr>
          </a:p>
          <a:p>
            <a:r>
              <a:rPr lang="en-US"/>
              <a:t>- What will happen if my roommate(s) violate the lease?</a:t>
            </a:r>
            <a:endParaRPr lang="en-US">
              <a:cs typeface="Calibri" panose="020F0502020204030204"/>
            </a:endParaRPr>
          </a:p>
          <a:p>
            <a:r>
              <a:rPr lang="en-US"/>
              <a:t>- My roommate wants to move out, can I afford this place on my own? Can I ask them to pay the remaining amount of their lease?</a:t>
            </a:r>
            <a:endParaRPr lang="en-US">
              <a:cs typeface="Calibri" panose="020F0502020204030204"/>
            </a:endParaRPr>
          </a:p>
          <a:p>
            <a:r>
              <a:rPr lang="en-US"/>
              <a:t>- What will I do if my roommate doesn't have their portion of the rent?</a:t>
            </a:r>
          </a:p>
          <a:p>
            <a:endParaRPr lang="en-US"/>
          </a:p>
          <a:p>
            <a:r>
              <a:rPr lang="en-US"/>
              <a:t>How do you make having a roommate a successful living situation for everyone?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C070388F-DADB-4DF2-B5EA-01C86A525FD3}" type="slidenum">
              <a:rPr lang="en-US" smtClean="0"/>
              <a:t>10</a:t>
            </a:fld>
            <a:endParaRPr lang="en-US"/>
          </a:p>
        </p:txBody>
      </p:sp>
    </p:spTree>
    <p:extLst>
      <p:ext uri="{BB962C8B-B14F-4D97-AF65-F5344CB8AC3E}">
        <p14:creationId xmlns:p14="http://schemas.microsoft.com/office/powerpoint/2010/main" val="1940977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Establishing a contract and rules in advance can help to avoid conflict. It also is a tool to hold everyone accountable. </a:t>
            </a:r>
          </a:p>
          <a:p>
            <a:r>
              <a:rPr lang="en-US">
                <a:cs typeface="Calibri"/>
              </a:rPr>
              <a:t>- communal items </a:t>
            </a:r>
          </a:p>
          <a:p>
            <a:r>
              <a:rPr lang="en-US">
                <a:cs typeface="Calibri"/>
              </a:rPr>
              <a:t>- cleaning</a:t>
            </a:r>
          </a:p>
          <a:p>
            <a:r>
              <a:rPr lang="en-US">
                <a:cs typeface="Calibri"/>
              </a:rPr>
              <a:t>- noise/ guest &amp; pets</a:t>
            </a:r>
          </a:p>
          <a:p>
            <a:r>
              <a:rPr lang="en-US">
                <a:cs typeface="Calibri"/>
              </a:rPr>
              <a:t>- food</a:t>
            </a:r>
          </a:p>
          <a:p>
            <a:r>
              <a:rPr lang="en-US">
                <a:cs typeface="Calibri"/>
              </a:rPr>
              <a:t>- temperature</a:t>
            </a:r>
          </a:p>
          <a:p>
            <a:r>
              <a:rPr lang="en-US">
                <a:cs typeface="Calibri"/>
              </a:rPr>
              <a:t>Address situations as they come up. </a:t>
            </a:r>
          </a:p>
        </p:txBody>
      </p:sp>
      <p:sp>
        <p:nvSpPr>
          <p:cNvPr id="4" name="Slide Number Placeholder 3"/>
          <p:cNvSpPr>
            <a:spLocks noGrp="1"/>
          </p:cNvSpPr>
          <p:nvPr>
            <p:ph type="sldNum" sz="quarter" idx="5"/>
          </p:nvPr>
        </p:nvSpPr>
        <p:spPr/>
        <p:txBody>
          <a:bodyPr/>
          <a:lstStyle/>
          <a:p>
            <a:fld id="{C070388F-DADB-4DF2-B5EA-01C86A525FD3}" type="slidenum">
              <a:rPr lang="en-US" smtClean="0"/>
              <a:t>11</a:t>
            </a:fld>
            <a:endParaRPr lang="en-US"/>
          </a:p>
        </p:txBody>
      </p:sp>
    </p:spTree>
    <p:extLst>
      <p:ext uri="{BB962C8B-B14F-4D97-AF65-F5344CB8AC3E}">
        <p14:creationId xmlns:p14="http://schemas.microsoft.com/office/powerpoint/2010/main" val="1489842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you’ve found an apartment you are interested in and made an appointment to view it. However, are you prepared?</a:t>
            </a:r>
          </a:p>
          <a:p>
            <a:pPr marL="174708" indent="-174708">
              <a:buFont typeface="Arial" panose="020B0604020202020204" pitchFamily="34" charset="0"/>
              <a:buChar char="•"/>
            </a:pPr>
            <a:r>
              <a:rPr lang="en-US"/>
              <a:t>Dress for success – this is most likely the only chance you’ll get to make a good first impression. - Business casual. Arrive on time.  </a:t>
            </a:r>
            <a:endParaRPr lang="en-US">
              <a:cs typeface="Calibri"/>
            </a:endParaRPr>
          </a:p>
          <a:p>
            <a:pPr marL="174708" indent="-174708">
              <a:buFont typeface="Arial" panose="020B0604020202020204" pitchFamily="34" charset="0"/>
              <a:buChar char="•"/>
            </a:pPr>
            <a:r>
              <a:rPr lang="en-US"/>
              <a:t>Ask questions before you go and when you get there (application fees, application process, included utilities, length of lease) </a:t>
            </a:r>
          </a:p>
          <a:p>
            <a:pPr marL="174708" indent="-174708">
              <a:buFont typeface="Arial" panose="020B0604020202020204" pitchFamily="34" charset="0"/>
              <a:buChar char="•"/>
            </a:pPr>
            <a:r>
              <a:rPr lang="en-US"/>
              <a:t>Walking through - https://www.apartments.com/</a:t>
            </a:r>
            <a:endParaRPr lang="en-US">
              <a:cs typeface="Calibri"/>
            </a:endParaRPr>
          </a:p>
          <a:p>
            <a:pPr marL="174708" indent="-174708">
              <a:buFont typeface="Arial" panose="020B0604020202020204" pitchFamily="34" charset="0"/>
              <a:buChar char="•"/>
            </a:pPr>
            <a:r>
              <a:rPr lang="en-US"/>
              <a:t>Leasing terms - </a:t>
            </a:r>
            <a:r>
              <a:rPr lang="en-US" u="sng">
                <a:hlinkClick r:id="rId3"/>
              </a:rPr>
              <a:t>https://eforms.com/download/2015/11/Pennsylvania-Standard-Residential-Lease-Agreement.pdf</a:t>
            </a:r>
          </a:p>
          <a:p>
            <a:r>
              <a:rPr lang="en-US" u="sng">
                <a:cs typeface="Calibri"/>
              </a:rPr>
              <a:t>Review lease agreement</a:t>
            </a:r>
          </a:p>
        </p:txBody>
      </p:sp>
      <p:sp>
        <p:nvSpPr>
          <p:cNvPr id="4" name="Slide Number Placeholder 3"/>
          <p:cNvSpPr>
            <a:spLocks noGrp="1"/>
          </p:cNvSpPr>
          <p:nvPr>
            <p:ph type="sldNum" sz="quarter" idx="5"/>
          </p:nvPr>
        </p:nvSpPr>
        <p:spPr/>
        <p:txBody>
          <a:bodyPr/>
          <a:lstStyle/>
          <a:p>
            <a:fld id="{C070388F-DADB-4DF2-B5EA-01C86A525FD3}" type="slidenum">
              <a:rPr lang="en-US" smtClean="0"/>
              <a:t>12</a:t>
            </a:fld>
            <a:endParaRPr lang="en-US"/>
          </a:p>
        </p:txBody>
      </p:sp>
    </p:spTree>
    <p:extLst>
      <p:ext uri="{BB962C8B-B14F-4D97-AF65-F5344CB8AC3E}">
        <p14:creationId xmlns:p14="http://schemas.microsoft.com/office/powerpoint/2010/main" val="12490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at a lease agreement: </a:t>
            </a:r>
            <a:r>
              <a:rPr lang="en-US" u="sng">
                <a:hlinkClick r:id="rId3"/>
              </a:rPr>
              <a:t>https://eforms.com/download/2015/11/Pennsylvania-Standard-Residential-Lease-Agreement.pdf</a:t>
            </a:r>
            <a:endParaRPr lang="en-US"/>
          </a:p>
        </p:txBody>
      </p:sp>
      <p:sp>
        <p:nvSpPr>
          <p:cNvPr id="4" name="Slide Number Placeholder 3"/>
          <p:cNvSpPr>
            <a:spLocks noGrp="1"/>
          </p:cNvSpPr>
          <p:nvPr>
            <p:ph type="sldNum" sz="quarter" idx="5"/>
          </p:nvPr>
        </p:nvSpPr>
        <p:spPr/>
        <p:txBody>
          <a:bodyPr/>
          <a:lstStyle/>
          <a:p>
            <a:fld id="{C070388F-DADB-4DF2-B5EA-01C86A525FD3}" type="slidenum">
              <a:rPr lang="en-US" smtClean="0"/>
              <a:t>13</a:t>
            </a:fld>
            <a:endParaRPr lang="en-US"/>
          </a:p>
        </p:txBody>
      </p:sp>
    </p:spTree>
    <p:extLst>
      <p:ext uri="{BB962C8B-B14F-4D97-AF65-F5344CB8AC3E}">
        <p14:creationId xmlns:p14="http://schemas.microsoft.com/office/powerpoint/2010/main" val="2010340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still somethings you need to keep in mind:</a:t>
            </a:r>
          </a:p>
          <a:p>
            <a:pPr marL="174708" indent="-174708">
              <a:buFont typeface="Arial" panose="020B0604020202020204" pitchFamily="34" charset="0"/>
              <a:buChar char="•"/>
            </a:pPr>
            <a:r>
              <a:rPr lang="en-US"/>
              <a:t>Breaking the lease agreement</a:t>
            </a:r>
          </a:p>
          <a:p>
            <a:pPr marL="174708" indent="-174708">
              <a:buFont typeface="Arial" panose="020B0604020202020204" pitchFamily="34" charset="0"/>
              <a:buChar char="•"/>
            </a:pPr>
            <a:r>
              <a:rPr lang="en-US"/>
              <a:t>Refunds on security deposit </a:t>
            </a:r>
          </a:p>
          <a:p>
            <a:pPr marL="174708" indent="-174708">
              <a:buFont typeface="Arial" panose="020B0604020202020204" pitchFamily="34" charset="0"/>
              <a:buChar char="•"/>
            </a:pPr>
            <a:r>
              <a:rPr lang="en-US"/>
              <a:t>Landlord vs Tenant Rights </a:t>
            </a:r>
          </a:p>
          <a:p>
            <a:pPr marL="174708" indent="-174708">
              <a:buFont typeface="Arial" panose="020B0604020202020204" pitchFamily="34" charset="0"/>
              <a:buChar char="•"/>
            </a:pPr>
            <a:r>
              <a:rPr lang="en-US">
                <a:cs typeface="Calibri"/>
              </a:rPr>
              <a:t>Subleasing &amp; Short-term lease agreement </a:t>
            </a:r>
          </a:p>
          <a:p>
            <a:pPr marL="174708" indent="-174708">
              <a:buFont typeface="Arial" panose="020B0604020202020204" pitchFamily="34" charset="0"/>
              <a:buChar char="•"/>
            </a:pPr>
            <a:r>
              <a:rPr lang="en-US">
                <a:cs typeface="Calibri"/>
              </a:rPr>
              <a:t>Rent increases</a:t>
            </a:r>
          </a:p>
        </p:txBody>
      </p:sp>
      <p:sp>
        <p:nvSpPr>
          <p:cNvPr id="4" name="Slide Number Placeholder 3"/>
          <p:cNvSpPr>
            <a:spLocks noGrp="1"/>
          </p:cNvSpPr>
          <p:nvPr>
            <p:ph type="sldNum" sz="quarter" idx="5"/>
          </p:nvPr>
        </p:nvSpPr>
        <p:spPr/>
        <p:txBody>
          <a:bodyPr/>
          <a:lstStyle/>
          <a:p>
            <a:fld id="{C070388F-DADB-4DF2-B5EA-01C86A525FD3}" type="slidenum">
              <a:rPr lang="en-US" smtClean="0"/>
              <a:t>14</a:t>
            </a:fld>
            <a:endParaRPr lang="en-US"/>
          </a:p>
        </p:txBody>
      </p:sp>
    </p:spTree>
    <p:extLst>
      <p:ext uri="{BB962C8B-B14F-4D97-AF65-F5344CB8AC3E}">
        <p14:creationId xmlns:p14="http://schemas.microsoft.com/office/powerpoint/2010/main" val="275909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What is a lease?</a:t>
            </a:r>
          </a:p>
          <a:p>
            <a:pPr marL="174708" indent="-174708">
              <a:buFont typeface="Arial" panose="020B0604020202020204" pitchFamily="34" charset="0"/>
              <a:buChar char="•"/>
            </a:pPr>
            <a:r>
              <a:rPr lang="en-US"/>
              <a:t>Name 3 benefits of having a roommate.</a:t>
            </a:r>
          </a:p>
          <a:p>
            <a:pPr marL="174708" indent="-174708">
              <a:buFont typeface="Arial" panose="020B0604020202020204" pitchFamily="34" charset="0"/>
              <a:buChar char="•"/>
            </a:pPr>
            <a:r>
              <a:rPr lang="en-US"/>
              <a:t>General rule of affordability?</a:t>
            </a:r>
          </a:p>
          <a:p>
            <a:pPr marL="174708" indent="-174708">
              <a:buFont typeface="Arial" panose="020B0604020202020204" pitchFamily="34" charset="0"/>
              <a:buChar char="•"/>
            </a:pPr>
            <a:r>
              <a:rPr lang="en-US"/>
              <a:t>Name 3 components of a lease agreement.</a:t>
            </a:r>
          </a:p>
          <a:p>
            <a:pPr marL="174708" indent="-174708">
              <a:buFont typeface="Arial" panose="020B0604020202020204" pitchFamily="34" charset="0"/>
              <a:buChar char="•"/>
            </a:pPr>
            <a:r>
              <a:rPr lang="en-US"/>
              <a:t>How do you pay for damages to the apartment?</a:t>
            </a:r>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070388F-DADB-4DF2-B5EA-01C86A525FD3}" type="slidenum">
              <a:rPr lang="en-US" smtClean="0"/>
              <a:t>15</a:t>
            </a:fld>
            <a:endParaRPr lang="en-US"/>
          </a:p>
        </p:txBody>
      </p:sp>
    </p:spTree>
    <p:extLst>
      <p:ext uri="{BB962C8B-B14F-4D97-AF65-F5344CB8AC3E}">
        <p14:creationId xmlns:p14="http://schemas.microsoft.com/office/powerpoint/2010/main" val="1010251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70388F-DADB-4DF2-B5EA-01C86A525FD3}" type="slidenum">
              <a:rPr lang="en-US" smtClean="0"/>
              <a:t>16</a:t>
            </a:fld>
            <a:endParaRPr lang="en-US"/>
          </a:p>
        </p:txBody>
      </p:sp>
    </p:spTree>
    <p:extLst>
      <p:ext uri="{BB962C8B-B14F-4D97-AF65-F5344CB8AC3E}">
        <p14:creationId xmlns:p14="http://schemas.microsoft.com/office/powerpoint/2010/main" val="238392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the video: https://www.youtube.com/watch?v=qppGLoU4k6k</a:t>
            </a:r>
          </a:p>
        </p:txBody>
      </p:sp>
      <p:sp>
        <p:nvSpPr>
          <p:cNvPr id="4" name="Slide Number Placeholder 3"/>
          <p:cNvSpPr>
            <a:spLocks noGrp="1"/>
          </p:cNvSpPr>
          <p:nvPr>
            <p:ph type="sldNum" sz="quarter" idx="5"/>
          </p:nvPr>
        </p:nvSpPr>
        <p:spPr/>
        <p:txBody>
          <a:bodyPr/>
          <a:lstStyle/>
          <a:p>
            <a:fld id="{C070388F-DADB-4DF2-B5EA-01C86A525FD3}" type="slidenum">
              <a:rPr lang="en-US" smtClean="0"/>
              <a:t>2</a:t>
            </a:fld>
            <a:endParaRPr lang="en-US"/>
          </a:p>
        </p:txBody>
      </p:sp>
    </p:spTree>
    <p:extLst>
      <p:ext uri="{BB962C8B-B14F-4D97-AF65-F5344CB8AC3E}">
        <p14:creationId xmlns:p14="http://schemas.microsoft.com/office/powerpoint/2010/main" val="197047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some of the issues that were brought up in the video? </a:t>
            </a:r>
          </a:p>
          <a:p>
            <a:r>
              <a:rPr lang="en-US">
                <a:ea typeface="Calibri"/>
                <a:cs typeface="Calibri"/>
              </a:rPr>
              <a:t>*Credit </a:t>
            </a:r>
          </a:p>
          <a:p>
            <a:r>
              <a:rPr lang="en-US">
                <a:ea typeface="Calibri"/>
                <a:cs typeface="Calibri"/>
              </a:rPr>
              <a:t>*Affordability </a:t>
            </a:r>
          </a:p>
          <a:p>
            <a:r>
              <a:rPr lang="en-US">
                <a:ea typeface="Calibri"/>
                <a:cs typeface="Calibri"/>
              </a:rPr>
              <a:t>*Roommates/ Trust </a:t>
            </a:r>
          </a:p>
          <a:p>
            <a:r>
              <a:rPr lang="en-US">
                <a:ea typeface="Calibri"/>
                <a:cs typeface="Calibri"/>
              </a:rPr>
              <a:t>*Location</a:t>
            </a:r>
          </a:p>
          <a:p>
            <a:r>
              <a:rPr lang="en-US">
                <a:ea typeface="Calibri"/>
                <a:cs typeface="Calibri"/>
              </a:rPr>
              <a:t>*Time-lines</a:t>
            </a:r>
          </a:p>
          <a:p>
            <a:r>
              <a:rPr lang="en-US">
                <a:ea typeface="Calibri"/>
                <a:cs typeface="Calibri"/>
              </a:rPr>
              <a:t>*Planning</a:t>
            </a:r>
          </a:p>
          <a:p>
            <a:r>
              <a:rPr lang="en-US">
                <a:ea typeface="Calibri"/>
                <a:cs typeface="Calibri"/>
              </a:rPr>
              <a:t>*Scams</a:t>
            </a:r>
          </a:p>
        </p:txBody>
      </p:sp>
      <p:sp>
        <p:nvSpPr>
          <p:cNvPr id="4" name="Slide Number Placeholder 3"/>
          <p:cNvSpPr>
            <a:spLocks noGrp="1"/>
          </p:cNvSpPr>
          <p:nvPr>
            <p:ph type="sldNum" sz="quarter" idx="5"/>
          </p:nvPr>
        </p:nvSpPr>
        <p:spPr/>
        <p:txBody>
          <a:bodyPr/>
          <a:lstStyle/>
          <a:p>
            <a:fld id="{C070388F-DADB-4DF2-B5EA-01C86A525FD3}" type="slidenum">
              <a:rPr lang="en-US" smtClean="0"/>
              <a:t>3</a:t>
            </a:fld>
            <a:endParaRPr lang="en-US"/>
          </a:p>
        </p:txBody>
      </p:sp>
    </p:spTree>
    <p:extLst>
      <p:ext uri="{BB962C8B-B14F-4D97-AF65-F5344CB8AC3E}">
        <p14:creationId xmlns:p14="http://schemas.microsoft.com/office/powerpoint/2010/main" val="2286224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a:buChar char="•"/>
            </a:pPr>
            <a:r>
              <a:rPr lang="en-US"/>
              <a:t>Youth walk away with an increased understanding of how to find, obtain and maintain housing after leaving care. </a:t>
            </a:r>
          </a:p>
          <a:p>
            <a:pPr marL="291179" indent="-291179">
              <a:buFont typeface="Arial"/>
              <a:buChar char="•"/>
            </a:pPr>
            <a:r>
              <a:rPr lang="en-US"/>
              <a:t>Youth will also learn what they should and should not do before and after signing a lease agreement.</a:t>
            </a:r>
          </a:p>
        </p:txBody>
      </p:sp>
      <p:sp>
        <p:nvSpPr>
          <p:cNvPr id="4" name="Slide Number Placeholder 3"/>
          <p:cNvSpPr>
            <a:spLocks noGrp="1"/>
          </p:cNvSpPr>
          <p:nvPr>
            <p:ph type="sldNum" sz="quarter" idx="5"/>
          </p:nvPr>
        </p:nvSpPr>
        <p:spPr/>
        <p:txBody>
          <a:bodyPr/>
          <a:lstStyle/>
          <a:p>
            <a:fld id="{C070388F-DADB-4DF2-B5EA-01C86A525FD3}" type="slidenum">
              <a:rPr lang="en-US" smtClean="0"/>
              <a:t>4</a:t>
            </a:fld>
            <a:endParaRPr lang="en-US"/>
          </a:p>
        </p:txBody>
      </p:sp>
    </p:spTree>
    <p:extLst>
      <p:ext uri="{BB962C8B-B14F-4D97-AF65-F5344CB8AC3E}">
        <p14:creationId xmlns:p14="http://schemas.microsoft.com/office/powerpoint/2010/main" val="2917690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*Handout w. resources</a:t>
            </a:r>
            <a:endParaRPr lang="en-US"/>
          </a:p>
          <a:p>
            <a:r>
              <a:rPr lang="en-US"/>
              <a:t>FUP and FYI housing vouchers are a part of the Housing and Urban Development or HUD housing initiatives. These programs provide housing supports in the form of vouchers to youth under the age 25 with a history of child welfare involvement. </a:t>
            </a:r>
            <a:endParaRPr lang="en-US">
              <a:ea typeface="Calibri"/>
              <a:cs typeface="Calibri"/>
            </a:endParaRPr>
          </a:p>
          <a:p>
            <a:endParaRPr lang="en-US"/>
          </a:p>
          <a:p>
            <a:r>
              <a:rPr lang="en-US"/>
              <a:t>A young person eligible to receive a FYI voucher under the notice must meet ALL of the following requirements: 1. Has attained at least 18 years and not more than 24 years of age; 2. Left foster care, or will leave foster care within 90 days, in accordance with a transition plan described in section 475(5)(H) of the Social Security Act; and 3. Is homeless or is at risk of becoming homeless at age 16 or older. A young person who meets the above requirements and is pregnant and parenting is also eligible. </a:t>
            </a:r>
          </a:p>
          <a:p>
            <a:r>
              <a:rPr lang="en-US" b="1">
                <a:ea typeface="Calibri"/>
                <a:cs typeface="Calibri" panose="020F0502020204030204"/>
              </a:rPr>
              <a:t>* The county has to apply for this resource &amp; be available. </a:t>
            </a:r>
            <a:endParaRPr lang="en-US" b="1">
              <a:cs typeface="Calibri" panose="020F0502020204030204"/>
            </a:endParaRPr>
          </a:p>
          <a:p>
            <a:r>
              <a:rPr lang="en-US">
                <a:cs typeface="Calibri" panose="020F0502020204030204"/>
              </a:rPr>
              <a:t>SLA &amp; TLA are two types of transitional living supports that may be available to youth exiting care. You should speak with your caseworker or IL worker regarding SLA/TLA supports. </a:t>
            </a:r>
          </a:p>
        </p:txBody>
      </p:sp>
      <p:sp>
        <p:nvSpPr>
          <p:cNvPr id="4" name="Slide Number Placeholder 3"/>
          <p:cNvSpPr>
            <a:spLocks noGrp="1"/>
          </p:cNvSpPr>
          <p:nvPr>
            <p:ph type="sldNum" sz="quarter" idx="5"/>
          </p:nvPr>
        </p:nvSpPr>
        <p:spPr/>
        <p:txBody>
          <a:bodyPr/>
          <a:lstStyle/>
          <a:p>
            <a:fld id="{C070388F-DADB-4DF2-B5EA-01C86A525FD3}" type="slidenum">
              <a:rPr lang="en-US" smtClean="0"/>
              <a:t>5</a:t>
            </a:fld>
            <a:endParaRPr lang="en-US"/>
          </a:p>
        </p:txBody>
      </p:sp>
    </p:spTree>
    <p:extLst>
      <p:ext uri="{BB962C8B-B14F-4D97-AF65-F5344CB8AC3E}">
        <p14:creationId xmlns:p14="http://schemas.microsoft.com/office/powerpoint/2010/main" val="124156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https://www.youtube.com/watch?v=QlTz0LVlUsk</a:t>
            </a:r>
          </a:p>
        </p:txBody>
      </p:sp>
      <p:sp>
        <p:nvSpPr>
          <p:cNvPr id="4" name="Slide Number Placeholder 3"/>
          <p:cNvSpPr>
            <a:spLocks noGrp="1"/>
          </p:cNvSpPr>
          <p:nvPr>
            <p:ph type="sldNum" sz="quarter" idx="5"/>
          </p:nvPr>
        </p:nvSpPr>
        <p:spPr/>
        <p:txBody>
          <a:bodyPr/>
          <a:lstStyle/>
          <a:p>
            <a:fld id="{C070388F-DADB-4DF2-B5EA-01C86A525FD3}" type="slidenum">
              <a:rPr lang="en-US" smtClean="0"/>
              <a:t>6</a:t>
            </a:fld>
            <a:endParaRPr lang="en-US"/>
          </a:p>
        </p:txBody>
      </p:sp>
    </p:spTree>
    <p:extLst>
      <p:ext uri="{BB962C8B-B14F-4D97-AF65-F5344CB8AC3E}">
        <p14:creationId xmlns:p14="http://schemas.microsoft.com/office/powerpoint/2010/main" val="351066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things to think about:</a:t>
            </a:r>
          </a:p>
          <a:p>
            <a:pPr marL="174708" indent="-174708">
              <a:buFont typeface="Arial" panose="020B0604020202020204" pitchFamily="34" charset="0"/>
              <a:buChar char="•"/>
            </a:pPr>
            <a:r>
              <a:rPr lang="en-US"/>
              <a:t>access to transportation ( how far is it from work / school; nearby stores ) </a:t>
            </a:r>
          </a:p>
          <a:p>
            <a:pPr marL="174708" indent="-174708">
              <a:buFont typeface="Arial" panose="020B0604020202020204" pitchFamily="34" charset="0"/>
              <a:buChar char="•"/>
            </a:pPr>
            <a:r>
              <a:rPr lang="en-US"/>
              <a:t>can I afford it – rule of affordability – t</a:t>
            </a:r>
            <a:r>
              <a:rPr lang="en-US" b="1"/>
              <a:t>he 30% rule recommends that your monthly rent payment not be more than 30% of your gross monthly income</a:t>
            </a:r>
            <a:r>
              <a:rPr lang="en-US"/>
              <a:t>. To calculate how much you should spend on rent, you'd simply multiply your gross income by 30%. Gross income is the amount before any taxes/deductions are taken out. </a:t>
            </a:r>
          </a:p>
          <a:p>
            <a:pPr marL="174708" indent="-174708">
              <a:buFont typeface="Arial" panose="020B0604020202020204" pitchFamily="34" charset="0"/>
              <a:buChar char="•"/>
            </a:pPr>
            <a:r>
              <a:rPr lang="en-US">
                <a:cs typeface="Calibri"/>
              </a:rPr>
              <a:t>Most landlords require that you make at least 3x the amount of the monthly rent. </a:t>
            </a:r>
          </a:p>
        </p:txBody>
      </p:sp>
      <p:sp>
        <p:nvSpPr>
          <p:cNvPr id="4" name="Slide Number Placeholder 3"/>
          <p:cNvSpPr>
            <a:spLocks noGrp="1"/>
          </p:cNvSpPr>
          <p:nvPr>
            <p:ph type="sldNum" sz="quarter" idx="5"/>
          </p:nvPr>
        </p:nvSpPr>
        <p:spPr/>
        <p:txBody>
          <a:bodyPr/>
          <a:lstStyle/>
          <a:p>
            <a:fld id="{C070388F-DADB-4DF2-B5EA-01C86A525FD3}" type="slidenum">
              <a:rPr lang="en-US" smtClean="0"/>
              <a:t>7</a:t>
            </a:fld>
            <a:endParaRPr lang="en-US"/>
          </a:p>
        </p:txBody>
      </p:sp>
    </p:spTree>
    <p:extLst>
      <p:ext uri="{BB962C8B-B14F-4D97-AF65-F5344CB8AC3E}">
        <p14:creationId xmlns:p14="http://schemas.microsoft.com/office/powerpoint/2010/main" val="2740137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a:t>Saving money </a:t>
            </a:r>
            <a:r>
              <a:rPr lang="en-US"/>
              <a:t>– Application fees, paying first month of rent and security deposits, pet deposit. Utility deposit. Cost of money orders. </a:t>
            </a:r>
          </a:p>
          <a:p>
            <a:pPr marL="174708" indent="-174708">
              <a:buFont typeface="Arial" panose="020B0604020202020204" pitchFamily="34" charset="0"/>
              <a:buChar char="•"/>
            </a:pPr>
            <a:r>
              <a:rPr lang="en-US" b="1"/>
              <a:t>Application Information </a:t>
            </a:r>
            <a:r>
              <a:rPr lang="en-US"/>
              <a:t>– How much of this information do you already know? Should your juvenile criminal history go on the application? References?</a:t>
            </a:r>
          </a:p>
          <a:p>
            <a:pPr marL="174708" indent="-174708">
              <a:buFont typeface="Arial" panose="020B0604020202020204" pitchFamily="34" charset="0"/>
              <a:buChar char="•"/>
            </a:pPr>
            <a:r>
              <a:rPr lang="en-US" b="1"/>
              <a:t>Credit</a:t>
            </a:r>
            <a:r>
              <a:rPr lang="en-US"/>
              <a:t> – What happens if you do not have credit? How can you establish credit? How do you know what your current credit score is?</a:t>
            </a:r>
          </a:p>
          <a:p>
            <a:pPr marL="174708" indent="-174708">
              <a:buFont typeface="Arial" panose="020B0604020202020204" pitchFamily="34" charset="0"/>
              <a:buChar char="•"/>
            </a:pPr>
            <a:r>
              <a:rPr lang="en-US" b="1"/>
              <a:t>Future Expenses </a:t>
            </a:r>
            <a:r>
              <a:rPr lang="en-US"/>
              <a:t>– what are some cost you can expect once you obtain an apartment? Utilities ( call companies to find out average cost for the house you are looking at), money orders, laundry</a:t>
            </a:r>
          </a:p>
        </p:txBody>
      </p:sp>
      <p:sp>
        <p:nvSpPr>
          <p:cNvPr id="4" name="Slide Number Placeholder 3"/>
          <p:cNvSpPr>
            <a:spLocks noGrp="1"/>
          </p:cNvSpPr>
          <p:nvPr>
            <p:ph type="sldNum" sz="quarter" idx="5"/>
          </p:nvPr>
        </p:nvSpPr>
        <p:spPr/>
        <p:txBody>
          <a:bodyPr/>
          <a:lstStyle/>
          <a:p>
            <a:fld id="{C070388F-DADB-4DF2-B5EA-01C86A525FD3}" type="slidenum">
              <a:rPr lang="en-US" smtClean="0"/>
              <a:t>8</a:t>
            </a:fld>
            <a:endParaRPr lang="en-US"/>
          </a:p>
        </p:txBody>
      </p:sp>
    </p:spTree>
    <p:extLst>
      <p:ext uri="{BB962C8B-B14F-4D97-AF65-F5344CB8AC3E}">
        <p14:creationId xmlns:p14="http://schemas.microsoft.com/office/powerpoint/2010/main" val="181731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to look for housing? &amp; Not to look </a:t>
            </a:r>
          </a:p>
          <a:p>
            <a:pPr marL="174708" indent="-174708">
              <a:buFont typeface="Arial" panose="020B0604020202020204" pitchFamily="34" charset="0"/>
              <a:buChar char="•"/>
            </a:pPr>
            <a:r>
              <a:rPr lang="en-US"/>
              <a:t>Facebook </a:t>
            </a:r>
          </a:p>
          <a:p>
            <a:pPr marL="174708" indent="-174708">
              <a:buFont typeface="Arial" panose="020B0604020202020204" pitchFamily="34" charset="0"/>
              <a:buChar char="•"/>
            </a:pPr>
            <a:r>
              <a:rPr lang="en-US"/>
              <a:t>Craigslist – recognizing scams; </a:t>
            </a:r>
            <a:endParaRPr lang="en-US">
              <a:ea typeface="Calibri"/>
              <a:cs typeface="Calibri"/>
            </a:endParaRPr>
          </a:p>
          <a:p>
            <a:pPr marL="174708" indent="-174708">
              <a:buFont typeface="Arial" panose="020B0604020202020204" pitchFamily="34" charset="0"/>
              <a:buChar char="•"/>
            </a:pPr>
            <a:r>
              <a:rPr lang="en-US"/>
              <a:t>Apartment sites (</a:t>
            </a:r>
            <a:r>
              <a:rPr lang="en-US" err="1"/>
              <a:t>hotpads</a:t>
            </a:r>
            <a:r>
              <a:rPr lang="en-US"/>
              <a:t>, relator.com, apartments.com)</a:t>
            </a:r>
          </a:p>
          <a:p>
            <a:pPr marL="174708" indent="-174708">
              <a:buFont typeface="Arial" panose="020B0604020202020204" pitchFamily="34" charset="0"/>
              <a:buChar char="•"/>
            </a:pPr>
            <a:r>
              <a:rPr lang="en-US"/>
              <a:t>Newspapers</a:t>
            </a:r>
          </a:p>
          <a:p>
            <a:pPr marL="174708" indent="-174708">
              <a:buFont typeface="Arial" panose="020B0604020202020204" pitchFamily="34" charset="0"/>
              <a:buChar char="•"/>
            </a:pPr>
            <a:r>
              <a:rPr lang="en-US"/>
              <a:t>Friends/ Family </a:t>
            </a:r>
          </a:p>
        </p:txBody>
      </p:sp>
      <p:sp>
        <p:nvSpPr>
          <p:cNvPr id="4" name="Slide Number Placeholder 3"/>
          <p:cNvSpPr>
            <a:spLocks noGrp="1"/>
          </p:cNvSpPr>
          <p:nvPr>
            <p:ph type="sldNum" sz="quarter" idx="5"/>
          </p:nvPr>
        </p:nvSpPr>
        <p:spPr/>
        <p:txBody>
          <a:bodyPr/>
          <a:lstStyle/>
          <a:p>
            <a:fld id="{C070388F-DADB-4DF2-B5EA-01C86A525FD3}" type="slidenum">
              <a:rPr lang="en-US" smtClean="0"/>
              <a:t>9</a:t>
            </a:fld>
            <a:endParaRPr lang="en-US"/>
          </a:p>
        </p:txBody>
      </p:sp>
    </p:spTree>
    <p:extLst>
      <p:ext uri="{BB962C8B-B14F-4D97-AF65-F5344CB8AC3E}">
        <p14:creationId xmlns:p14="http://schemas.microsoft.com/office/powerpoint/2010/main" val="237423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47120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801369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27067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23299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61732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15394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18521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76169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15990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10743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6/13/2022</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588485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6/13/2022</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2449027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23" r:id="rId6"/>
    <p:sldLayoutId id="2147483728" r:id="rId7"/>
    <p:sldLayoutId id="2147483724" r:id="rId8"/>
    <p:sldLayoutId id="2147483725" r:id="rId9"/>
    <p:sldLayoutId id="2147483726" r:id="rId10"/>
    <p:sldLayoutId id="2147483727"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franklinmatters.org/2015/08/ma-gov-know-your-rights-as-tenant.html"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qppGLoU4k6k?feature=oembed"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QlTz0LVlUsk?list=PLbWr8fJrgnm0626IuPBS57Fb-puFqSrY1"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7" name="Rectangle 55">
            <a:extLst>
              <a:ext uri="{FF2B5EF4-FFF2-40B4-BE49-F238E27FC236}">
                <a16:creationId xmlns:a16="http://schemas.microsoft.com/office/drawing/2014/main" id="{63A1188B-F6D0-454F-8265-790DD27A8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Free Images : search, home, apartment, property, glass ...">
            <a:extLst>
              <a:ext uri="{FF2B5EF4-FFF2-40B4-BE49-F238E27FC236}">
                <a16:creationId xmlns:a16="http://schemas.microsoft.com/office/drawing/2014/main" id="{11798EE6-71AD-28B6-EA38-071666345A1C}"/>
              </a:ext>
            </a:extLst>
          </p:cNvPr>
          <p:cNvPicPr>
            <a:picLocks noChangeAspect="1"/>
          </p:cNvPicPr>
          <p:nvPr/>
        </p:nvPicPr>
        <p:blipFill rotWithShape="1">
          <a:blip r:embed="rId3"/>
          <a:srcRect t="5793" b="6998"/>
          <a:stretch/>
        </p:blipFill>
        <p:spPr>
          <a:xfrm>
            <a:off x="20" y="10"/>
            <a:ext cx="12191980" cy="6857990"/>
          </a:xfrm>
          <a:prstGeom prst="rect">
            <a:avLst/>
          </a:prstGeom>
        </p:spPr>
      </p:pic>
      <p:sp>
        <p:nvSpPr>
          <p:cNvPr id="68" name="Freeform: Shape 57">
            <a:extLst>
              <a:ext uri="{FF2B5EF4-FFF2-40B4-BE49-F238E27FC236}">
                <a16:creationId xmlns:a16="http://schemas.microsoft.com/office/drawing/2014/main" id="{E1508670-65E0-4939-8E5D-98D071CA1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43795" y="3143470"/>
            <a:ext cx="5212440" cy="3679176"/>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solidFill>
            <a:schemeClr val="bg1"/>
          </a:solidFill>
          <a:ln w="19050" cap="flat">
            <a:noFill/>
            <a:prstDash val="solid"/>
            <a:miter/>
          </a:ln>
        </p:spPr>
        <p:txBody>
          <a:bodyPr rtlCol="0" anchor="ctr"/>
          <a:lstStyle/>
          <a:p>
            <a:endParaRPr lang="en-US"/>
          </a:p>
        </p:txBody>
      </p:sp>
      <p:sp>
        <p:nvSpPr>
          <p:cNvPr id="69" name="Freeform: Shape 59">
            <a:extLst>
              <a:ext uri="{FF2B5EF4-FFF2-40B4-BE49-F238E27FC236}">
                <a16:creationId xmlns:a16="http://schemas.microsoft.com/office/drawing/2014/main" id="{BA680864-F353-4128-88F8-98E04FD7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14767" y="3191764"/>
            <a:ext cx="5212440" cy="3679176"/>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01FAAC6A-0429-4CF0-A73B-2CFC64AC8BD9}"/>
              </a:ext>
            </a:extLst>
          </p:cNvPr>
          <p:cNvSpPr>
            <a:spLocks noGrp="1"/>
          </p:cNvSpPr>
          <p:nvPr>
            <p:ph type="ctrTitle"/>
          </p:nvPr>
        </p:nvSpPr>
        <p:spPr>
          <a:xfrm>
            <a:off x="858981" y="3823855"/>
            <a:ext cx="4477789" cy="1706880"/>
          </a:xfrm>
        </p:spPr>
        <p:txBody>
          <a:bodyPr anchor="b">
            <a:normAutofit/>
          </a:bodyPr>
          <a:lstStyle/>
          <a:p>
            <a:r>
              <a:rPr lang="en-US"/>
              <a:t>Apartment Shopping 101</a:t>
            </a:r>
          </a:p>
        </p:txBody>
      </p:sp>
      <p:sp>
        <p:nvSpPr>
          <p:cNvPr id="3" name="Subtitle 2">
            <a:extLst>
              <a:ext uri="{FF2B5EF4-FFF2-40B4-BE49-F238E27FC236}">
                <a16:creationId xmlns:a16="http://schemas.microsoft.com/office/drawing/2014/main" id="{245AED41-FF63-4CFE-AB92-22F3C11E63C2}"/>
              </a:ext>
            </a:extLst>
          </p:cNvPr>
          <p:cNvSpPr>
            <a:spLocks noGrp="1"/>
          </p:cNvSpPr>
          <p:nvPr>
            <p:ph type="subTitle" idx="1"/>
          </p:nvPr>
        </p:nvSpPr>
        <p:spPr>
          <a:xfrm>
            <a:off x="1079863" y="5530735"/>
            <a:ext cx="3758145" cy="609600"/>
          </a:xfrm>
        </p:spPr>
        <p:txBody>
          <a:bodyPr>
            <a:normAutofit/>
          </a:bodyPr>
          <a:lstStyle/>
          <a:p>
            <a:pPr algn="ctr">
              <a:lnSpc>
                <a:spcPct val="90000"/>
              </a:lnSpc>
            </a:pPr>
            <a:r>
              <a:rPr lang="en-US" sz="2000"/>
              <a:t>Presented by: The Pennsylvania Youth Advisory Board </a:t>
            </a:r>
          </a:p>
        </p:txBody>
      </p:sp>
    </p:spTree>
    <p:extLst>
      <p:ext uri="{BB962C8B-B14F-4D97-AF65-F5344CB8AC3E}">
        <p14:creationId xmlns:p14="http://schemas.microsoft.com/office/powerpoint/2010/main" val="235935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5EBCCB1-FE9F-40B3-9C96-8A43FDD0D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31BAE0C-626B-4D94-AE67-8C0B2177E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640" y="0"/>
            <a:ext cx="7419381" cy="6069620"/>
          </a:xfrm>
          <a:custGeom>
            <a:avLst/>
            <a:gdLst>
              <a:gd name="connsiteX0" fmla="*/ 992398 w 7742796"/>
              <a:gd name="connsiteY0" fmla="*/ 0 h 6069620"/>
              <a:gd name="connsiteX1" fmla="*/ 5828986 w 7742796"/>
              <a:gd name="connsiteY1" fmla="*/ 0 h 6069620"/>
              <a:gd name="connsiteX2" fmla="*/ 5982520 w 7742796"/>
              <a:gd name="connsiteY2" fmla="*/ 97753 h 6069620"/>
              <a:gd name="connsiteX3" fmla="*/ 7060123 w 7742796"/>
              <a:gd name="connsiteY3" fmla="*/ 1815174 h 6069620"/>
              <a:gd name="connsiteX4" fmla="*/ 7288953 w 7742796"/>
              <a:gd name="connsiteY4" fmla="*/ 4402231 h 6069620"/>
              <a:gd name="connsiteX5" fmla="*/ 7742796 w 7742796"/>
              <a:gd name="connsiteY5" fmla="*/ 5212917 h 6069620"/>
              <a:gd name="connsiteX6" fmla="*/ 7043647 w 7742796"/>
              <a:gd name="connsiteY6" fmla="*/ 5316576 h 6069620"/>
              <a:gd name="connsiteX7" fmla="*/ 4325435 w 7742796"/>
              <a:gd name="connsiteY7" fmla="*/ 6069523 h 6069620"/>
              <a:gd name="connsiteX8" fmla="*/ 1471554 w 7742796"/>
              <a:gd name="connsiteY8" fmla="*/ 5359232 h 6069620"/>
              <a:gd name="connsiteX9" fmla="*/ 211506 w 7742796"/>
              <a:gd name="connsiteY9" fmla="*/ 3674281 h 6069620"/>
              <a:gd name="connsiteX10" fmla="*/ 890654 w 7742796"/>
              <a:gd name="connsiteY10" fmla="*/ 78610 h 60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2796" h="6069620">
                <a:moveTo>
                  <a:pt x="992398" y="0"/>
                </a:moveTo>
                <a:lnTo>
                  <a:pt x="5828986" y="0"/>
                </a:lnTo>
                <a:lnTo>
                  <a:pt x="5982520" y="97753"/>
                </a:lnTo>
                <a:cubicBezTo>
                  <a:pt x="6501733" y="456452"/>
                  <a:pt x="6904981" y="1000692"/>
                  <a:pt x="7060123" y="1815174"/>
                </a:cubicBezTo>
                <a:cubicBezTo>
                  <a:pt x="7279465" y="2710667"/>
                  <a:pt x="7247395" y="3874915"/>
                  <a:pt x="7288953" y="4402231"/>
                </a:cubicBezTo>
                <a:cubicBezTo>
                  <a:pt x="7331576" y="4999677"/>
                  <a:pt x="7742796" y="5212917"/>
                  <a:pt x="7742796" y="5212917"/>
                </a:cubicBezTo>
                <a:cubicBezTo>
                  <a:pt x="7639865" y="5240304"/>
                  <a:pt x="7619811" y="5234948"/>
                  <a:pt x="7043647" y="5316576"/>
                </a:cubicBezTo>
                <a:cubicBezTo>
                  <a:pt x="6467484" y="5398205"/>
                  <a:pt x="5254120" y="6062409"/>
                  <a:pt x="4325435" y="6069523"/>
                </a:cubicBezTo>
                <a:cubicBezTo>
                  <a:pt x="3396751" y="6076637"/>
                  <a:pt x="2151941" y="5691594"/>
                  <a:pt x="1471554" y="5359232"/>
                </a:cubicBezTo>
                <a:cubicBezTo>
                  <a:pt x="791167" y="5026870"/>
                  <a:pt x="538266" y="4596224"/>
                  <a:pt x="211506" y="3674281"/>
                </a:cubicBezTo>
                <a:cubicBezTo>
                  <a:pt x="-53986" y="2925203"/>
                  <a:pt x="-274570" y="1055882"/>
                  <a:pt x="890654" y="7861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6563FE2-8180-41EE-8D0A-AFEDC1CD0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29631" flipH="1">
            <a:off x="4390027" y="-210425"/>
            <a:ext cx="7205018" cy="625042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8286"/>
              <a:gd name="connsiteY0" fmla="*/ 731902 h 772169"/>
              <a:gd name="connsiteX1" fmla="*/ 90528 w 828286"/>
              <a:gd name="connsiteY1" fmla="*/ 735868 h 772169"/>
              <a:gd name="connsiteX2" fmla="*/ 373741 w 828286"/>
              <a:gd name="connsiteY2" fmla="*/ 757848 h 772169"/>
              <a:gd name="connsiteX3" fmla="*/ 812900 w 828286"/>
              <a:gd name="connsiteY3" fmla="*/ 492088 h 772169"/>
              <a:gd name="connsiteX4" fmla="*/ 588282 w 828286"/>
              <a:gd name="connsiteY4" fmla="*/ 3537 h 772169"/>
              <a:gd name="connsiteX5" fmla="*/ 59263 w 828286"/>
              <a:gd name="connsiteY5" fmla="*/ 319863 h 772169"/>
              <a:gd name="connsiteX6" fmla="*/ 56596 w 828286"/>
              <a:gd name="connsiteY6" fmla="*/ 630854 h 772169"/>
              <a:gd name="connsiteX7" fmla="*/ 0 w 828286"/>
              <a:gd name="connsiteY7" fmla="*/ 731902 h 772169"/>
              <a:gd name="connsiteX0" fmla="*/ 0 w 828286"/>
              <a:gd name="connsiteY0" fmla="*/ 731902 h 772169"/>
              <a:gd name="connsiteX1" fmla="*/ 90528 w 828286"/>
              <a:gd name="connsiteY1" fmla="*/ 735868 h 772169"/>
              <a:gd name="connsiteX2" fmla="*/ 373741 w 828286"/>
              <a:gd name="connsiteY2" fmla="*/ 757848 h 772169"/>
              <a:gd name="connsiteX3" fmla="*/ 812900 w 828286"/>
              <a:gd name="connsiteY3" fmla="*/ 492088 h 772169"/>
              <a:gd name="connsiteX4" fmla="*/ 588282 w 828286"/>
              <a:gd name="connsiteY4" fmla="*/ 3537 h 772169"/>
              <a:gd name="connsiteX5" fmla="*/ 59263 w 828286"/>
              <a:gd name="connsiteY5" fmla="*/ 319863 h 772169"/>
              <a:gd name="connsiteX6" fmla="*/ 56596 w 828286"/>
              <a:gd name="connsiteY6" fmla="*/ 630854 h 772169"/>
              <a:gd name="connsiteX7" fmla="*/ 0 w 828286"/>
              <a:gd name="connsiteY7" fmla="*/ 731902 h 772169"/>
              <a:gd name="connsiteX0" fmla="*/ 0 w 828286"/>
              <a:gd name="connsiteY0" fmla="*/ 731902 h 773143"/>
              <a:gd name="connsiteX1" fmla="*/ 90528 w 828286"/>
              <a:gd name="connsiteY1" fmla="*/ 739883 h 773143"/>
              <a:gd name="connsiteX2" fmla="*/ 373741 w 828286"/>
              <a:gd name="connsiteY2" fmla="*/ 757848 h 773143"/>
              <a:gd name="connsiteX3" fmla="*/ 812900 w 828286"/>
              <a:gd name="connsiteY3" fmla="*/ 492088 h 773143"/>
              <a:gd name="connsiteX4" fmla="*/ 588282 w 828286"/>
              <a:gd name="connsiteY4" fmla="*/ 3537 h 773143"/>
              <a:gd name="connsiteX5" fmla="*/ 59263 w 828286"/>
              <a:gd name="connsiteY5" fmla="*/ 319863 h 773143"/>
              <a:gd name="connsiteX6" fmla="*/ 56596 w 828286"/>
              <a:gd name="connsiteY6" fmla="*/ 630854 h 773143"/>
              <a:gd name="connsiteX7" fmla="*/ 0 w 828286"/>
              <a:gd name="connsiteY7" fmla="*/ 731902 h 773143"/>
              <a:gd name="connsiteX0" fmla="*/ 0 w 828367"/>
              <a:gd name="connsiteY0" fmla="*/ 731902 h 776468"/>
              <a:gd name="connsiteX1" fmla="*/ 90528 w 828367"/>
              <a:gd name="connsiteY1" fmla="*/ 739883 h 776468"/>
              <a:gd name="connsiteX2" fmla="*/ 372595 w 828367"/>
              <a:gd name="connsiteY2" fmla="*/ 761863 h 776468"/>
              <a:gd name="connsiteX3" fmla="*/ 812900 w 828367"/>
              <a:gd name="connsiteY3" fmla="*/ 492088 h 776468"/>
              <a:gd name="connsiteX4" fmla="*/ 588282 w 828367"/>
              <a:gd name="connsiteY4" fmla="*/ 3537 h 776468"/>
              <a:gd name="connsiteX5" fmla="*/ 59263 w 828367"/>
              <a:gd name="connsiteY5" fmla="*/ 319863 h 776468"/>
              <a:gd name="connsiteX6" fmla="*/ 56596 w 828367"/>
              <a:gd name="connsiteY6" fmla="*/ 630854 h 776468"/>
              <a:gd name="connsiteX7" fmla="*/ 0 w 828367"/>
              <a:gd name="connsiteY7" fmla="*/ 731902 h 776468"/>
              <a:gd name="connsiteX0" fmla="*/ 0 w 828367"/>
              <a:gd name="connsiteY0" fmla="*/ 731902 h 776468"/>
              <a:gd name="connsiteX1" fmla="*/ 90528 w 828367"/>
              <a:gd name="connsiteY1" fmla="*/ 739883 h 776468"/>
              <a:gd name="connsiteX2" fmla="*/ 372595 w 828367"/>
              <a:gd name="connsiteY2" fmla="*/ 761863 h 776468"/>
              <a:gd name="connsiteX3" fmla="*/ 812900 w 828367"/>
              <a:gd name="connsiteY3" fmla="*/ 492088 h 776468"/>
              <a:gd name="connsiteX4" fmla="*/ 588282 w 828367"/>
              <a:gd name="connsiteY4" fmla="*/ 3537 h 776468"/>
              <a:gd name="connsiteX5" fmla="*/ 59263 w 828367"/>
              <a:gd name="connsiteY5" fmla="*/ 319863 h 776468"/>
              <a:gd name="connsiteX6" fmla="*/ 56596 w 828367"/>
              <a:gd name="connsiteY6" fmla="*/ 630854 h 776468"/>
              <a:gd name="connsiteX7" fmla="*/ 0 w 828367"/>
              <a:gd name="connsiteY7" fmla="*/ 731902 h 776468"/>
              <a:gd name="connsiteX0" fmla="*/ 0 w 824972"/>
              <a:gd name="connsiteY0" fmla="*/ 731902 h 776468"/>
              <a:gd name="connsiteX1" fmla="*/ 90528 w 824972"/>
              <a:gd name="connsiteY1" fmla="*/ 739883 h 776468"/>
              <a:gd name="connsiteX2" fmla="*/ 372595 w 824972"/>
              <a:gd name="connsiteY2" fmla="*/ 761863 h 776468"/>
              <a:gd name="connsiteX3" fmla="*/ 812900 w 824972"/>
              <a:gd name="connsiteY3" fmla="*/ 492088 h 776468"/>
              <a:gd name="connsiteX4" fmla="*/ 588282 w 824972"/>
              <a:gd name="connsiteY4" fmla="*/ 3537 h 776468"/>
              <a:gd name="connsiteX5" fmla="*/ 59263 w 824972"/>
              <a:gd name="connsiteY5" fmla="*/ 319863 h 776468"/>
              <a:gd name="connsiteX6" fmla="*/ 56596 w 824972"/>
              <a:gd name="connsiteY6" fmla="*/ 630854 h 776468"/>
              <a:gd name="connsiteX7" fmla="*/ 0 w 824972"/>
              <a:gd name="connsiteY7" fmla="*/ 731902 h 776468"/>
              <a:gd name="connsiteX0" fmla="*/ 0 w 820164"/>
              <a:gd name="connsiteY0" fmla="*/ 731902 h 774107"/>
              <a:gd name="connsiteX1" fmla="*/ 90528 w 820164"/>
              <a:gd name="connsiteY1" fmla="*/ 739883 h 774107"/>
              <a:gd name="connsiteX2" fmla="*/ 372595 w 820164"/>
              <a:gd name="connsiteY2" fmla="*/ 761863 h 774107"/>
              <a:gd name="connsiteX3" fmla="*/ 807168 w 820164"/>
              <a:gd name="connsiteY3" fmla="*/ 525544 h 774107"/>
              <a:gd name="connsiteX4" fmla="*/ 588282 w 820164"/>
              <a:gd name="connsiteY4" fmla="*/ 3537 h 774107"/>
              <a:gd name="connsiteX5" fmla="*/ 59263 w 820164"/>
              <a:gd name="connsiteY5" fmla="*/ 319863 h 774107"/>
              <a:gd name="connsiteX6" fmla="*/ 56596 w 820164"/>
              <a:gd name="connsiteY6" fmla="*/ 630854 h 774107"/>
              <a:gd name="connsiteX7" fmla="*/ 0 w 820164"/>
              <a:gd name="connsiteY7" fmla="*/ 731902 h 774107"/>
              <a:gd name="connsiteX0" fmla="*/ 0 w 822786"/>
              <a:gd name="connsiteY0" fmla="*/ 731902 h 792910"/>
              <a:gd name="connsiteX1" fmla="*/ 90528 w 822786"/>
              <a:gd name="connsiteY1" fmla="*/ 739883 h 792910"/>
              <a:gd name="connsiteX2" fmla="*/ 384059 w 822786"/>
              <a:gd name="connsiteY2" fmla="*/ 783275 h 792910"/>
              <a:gd name="connsiteX3" fmla="*/ 807168 w 822786"/>
              <a:gd name="connsiteY3" fmla="*/ 525544 h 792910"/>
              <a:gd name="connsiteX4" fmla="*/ 588282 w 822786"/>
              <a:gd name="connsiteY4" fmla="*/ 3537 h 792910"/>
              <a:gd name="connsiteX5" fmla="*/ 59263 w 822786"/>
              <a:gd name="connsiteY5" fmla="*/ 319863 h 792910"/>
              <a:gd name="connsiteX6" fmla="*/ 56596 w 822786"/>
              <a:gd name="connsiteY6" fmla="*/ 630854 h 792910"/>
              <a:gd name="connsiteX7" fmla="*/ 0 w 822786"/>
              <a:gd name="connsiteY7" fmla="*/ 731902 h 792910"/>
              <a:gd name="connsiteX0" fmla="*/ 0 w 822786"/>
              <a:gd name="connsiteY0" fmla="*/ 731902 h 787053"/>
              <a:gd name="connsiteX1" fmla="*/ 90528 w 822786"/>
              <a:gd name="connsiteY1" fmla="*/ 739883 h 787053"/>
              <a:gd name="connsiteX2" fmla="*/ 384059 w 822786"/>
              <a:gd name="connsiteY2" fmla="*/ 783275 h 787053"/>
              <a:gd name="connsiteX3" fmla="*/ 807168 w 822786"/>
              <a:gd name="connsiteY3" fmla="*/ 525544 h 787053"/>
              <a:gd name="connsiteX4" fmla="*/ 588282 w 822786"/>
              <a:gd name="connsiteY4" fmla="*/ 3537 h 787053"/>
              <a:gd name="connsiteX5" fmla="*/ 59263 w 822786"/>
              <a:gd name="connsiteY5" fmla="*/ 319863 h 787053"/>
              <a:gd name="connsiteX6" fmla="*/ 56596 w 822786"/>
              <a:gd name="connsiteY6" fmla="*/ 630854 h 787053"/>
              <a:gd name="connsiteX7" fmla="*/ 0 w 822786"/>
              <a:gd name="connsiteY7" fmla="*/ 731902 h 787053"/>
              <a:gd name="connsiteX0" fmla="*/ 0 w 807883"/>
              <a:gd name="connsiteY0" fmla="*/ 731902 h 787053"/>
              <a:gd name="connsiteX1" fmla="*/ 75625 w 807883"/>
              <a:gd name="connsiteY1" fmla="*/ 739883 h 787053"/>
              <a:gd name="connsiteX2" fmla="*/ 369156 w 807883"/>
              <a:gd name="connsiteY2" fmla="*/ 783275 h 787053"/>
              <a:gd name="connsiteX3" fmla="*/ 792265 w 807883"/>
              <a:gd name="connsiteY3" fmla="*/ 525544 h 787053"/>
              <a:gd name="connsiteX4" fmla="*/ 573379 w 807883"/>
              <a:gd name="connsiteY4" fmla="*/ 3537 h 787053"/>
              <a:gd name="connsiteX5" fmla="*/ 44360 w 807883"/>
              <a:gd name="connsiteY5" fmla="*/ 319863 h 787053"/>
              <a:gd name="connsiteX6" fmla="*/ 41693 w 807883"/>
              <a:gd name="connsiteY6" fmla="*/ 630854 h 787053"/>
              <a:gd name="connsiteX7" fmla="*/ 0 w 807883"/>
              <a:gd name="connsiteY7" fmla="*/ 731902 h 787053"/>
              <a:gd name="connsiteX0" fmla="*/ 0 w 813330"/>
              <a:gd name="connsiteY0" fmla="*/ 731902 h 787053"/>
              <a:gd name="connsiteX1" fmla="*/ 75625 w 813330"/>
              <a:gd name="connsiteY1" fmla="*/ 739883 h 787053"/>
              <a:gd name="connsiteX2" fmla="*/ 369156 w 813330"/>
              <a:gd name="connsiteY2" fmla="*/ 783275 h 787053"/>
              <a:gd name="connsiteX3" fmla="*/ 792265 w 813330"/>
              <a:gd name="connsiteY3" fmla="*/ 525544 h 787053"/>
              <a:gd name="connsiteX4" fmla="*/ 573379 w 813330"/>
              <a:gd name="connsiteY4" fmla="*/ 3537 h 787053"/>
              <a:gd name="connsiteX5" fmla="*/ 44360 w 813330"/>
              <a:gd name="connsiteY5" fmla="*/ 319863 h 787053"/>
              <a:gd name="connsiteX6" fmla="*/ 41693 w 813330"/>
              <a:gd name="connsiteY6" fmla="*/ 630854 h 787053"/>
              <a:gd name="connsiteX7" fmla="*/ 0 w 813330"/>
              <a:gd name="connsiteY7" fmla="*/ 731902 h 787053"/>
              <a:gd name="connsiteX0" fmla="*/ 0 w 807637"/>
              <a:gd name="connsiteY0" fmla="*/ 731902 h 805003"/>
              <a:gd name="connsiteX1" fmla="*/ 75625 w 807637"/>
              <a:gd name="connsiteY1" fmla="*/ 739883 h 805003"/>
              <a:gd name="connsiteX2" fmla="*/ 372595 w 807637"/>
              <a:gd name="connsiteY2" fmla="*/ 802011 h 805003"/>
              <a:gd name="connsiteX3" fmla="*/ 792265 w 807637"/>
              <a:gd name="connsiteY3" fmla="*/ 525544 h 805003"/>
              <a:gd name="connsiteX4" fmla="*/ 573379 w 807637"/>
              <a:gd name="connsiteY4" fmla="*/ 3537 h 805003"/>
              <a:gd name="connsiteX5" fmla="*/ 44360 w 807637"/>
              <a:gd name="connsiteY5" fmla="*/ 319863 h 805003"/>
              <a:gd name="connsiteX6" fmla="*/ 41693 w 807637"/>
              <a:gd name="connsiteY6" fmla="*/ 630854 h 805003"/>
              <a:gd name="connsiteX7" fmla="*/ 0 w 807637"/>
              <a:gd name="connsiteY7" fmla="*/ 731902 h 805003"/>
              <a:gd name="connsiteX0" fmla="*/ 0 w 807637"/>
              <a:gd name="connsiteY0" fmla="*/ 731902 h 802564"/>
              <a:gd name="connsiteX1" fmla="*/ 75625 w 807637"/>
              <a:gd name="connsiteY1" fmla="*/ 739883 h 802564"/>
              <a:gd name="connsiteX2" fmla="*/ 372595 w 807637"/>
              <a:gd name="connsiteY2" fmla="*/ 802011 h 802564"/>
              <a:gd name="connsiteX3" fmla="*/ 792265 w 807637"/>
              <a:gd name="connsiteY3" fmla="*/ 525544 h 802564"/>
              <a:gd name="connsiteX4" fmla="*/ 573379 w 807637"/>
              <a:gd name="connsiteY4" fmla="*/ 3537 h 802564"/>
              <a:gd name="connsiteX5" fmla="*/ 44360 w 807637"/>
              <a:gd name="connsiteY5" fmla="*/ 319863 h 802564"/>
              <a:gd name="connsiteX6" fmla="*/ 41693 w 807637"/>
              <a:gd name="connsiteY6" fmla="*/ 630854 h 802564"/>
              <a:gd name="connsiteX7" fmla="*/ 0 w 807637"/>
              <a:gd name="connsiteY7" fmla="*/ 731902 h 802564"/>
              <a:gd name="connsiteX0" fmla="*/ 0 w 807637"/>
              <a:gd name="connsiteY0" fmla="*/ 731902 h 809639"/>
              <a:gd name="connsiteX1" fmla="*/ 75625 w 807637"/>
              <a:gd name="connsiteY1" fmla="*/ 735868 h 809639"/>
              <a:gd name="connsiteX2" fmla="*/ 372595 w 807637"/>
              <a:gd name="connsiteY2" fmla="*/ 802011 h 809639"/>
              <a:gd name="connsiteX3" fmla="*/ 792265 w 807637"/>
              <a:gd name="connsiteY3" fmla="*/ 525544 h 809639"/>
              <a:gd name="connsiteX4" fmla="*/ 573379 w 807637"/>
              <a:gd name="connsiteY4" fmla="*/ 3537 h 809639"/>
              <a:gd name="connsiteX5" fmla="*/ 44360 w 807637"/>
              <a:gd name="connsiteY5" fmla="*/ 319863 h 809639"/>
              <a:gd name="connsiteX6" fmla="*/ 41693 w 807637"/>
              <a:gd name="connsiteY6" fmla="*/ 630854 h 809639"/>
              <a:gd name="connsiteX7" fmla="*/ 0 w 807637"/>
              <a:gd name="connsiteY7" fmla="*/ 731902 h 809639"/>
              <a:gd name="connsiteX0" fmla="*/ 0 w 807637"/>
              <a:gd name="connsiteY0" fmla="*/ 731902 h 804248"/>
              <a:gd name="connsiteX1" fmla="*/ 75625 w 807637"/>
              <a:gd name="connsiteY1" fmla="*/ 735868 h 804248"/>
              <a:gd name="connsiteX2" fmla="*/ 372595 w 807637"/>
              <a:gd name="connsiteY2" fmla="*/ 802011 h 804248"/>
              <a:gd name="connsiteX3" fmla="*/ 792265 w 807637"/>
              <a:gd name="connsiteY3" fmla="*/ 525544 h 804248"/>
              <a:gd name="connsiteX4" fmla="*/ 573379 w 807637"/>
              <a:gd name="connsiteY4" fmla="*/ 3537 h 804248"/>
              <a:gd name="connsiteX5" fmla="*/ 44360 w 807637"/>
              <a:gd name="connsiteY5" fmla="*/ 319863 h 804248"/>
              <a:gd name="connsiteX6" fmla="*/ 41693 w 807637"/>
              <a:gd name="connsiteY6" fmla="*/ 630854 h 804248"/>
              <a:gd name="connsiteX7" fmla="*/ 0 w 807637"/>
              <a:gd name="connsiteY7" fmla="*/ 731902 h 804248"/>
              <a:gd name="connsiteX0" fmla="*/ 0 w 794765"/>
              <a:gd name="connsiteY0" fmla="*/ 731902 h 802589"/>
              <a:gd name="connsiteX1" fmla="*/ 75625 w 794765"/>
              <a:gd name="connsiteY1" fmla="*/ 735868 h 802589"/>
              <a:gd name="connsiteX2" fmla="*/ 372595 w 794765"/>
              <a:gd name="connsiteY2" fmla="*/ 802011 h 802589"/>
              <a:gd name="connsiteX3" fmla="*/ 671741 w 794765"/>
              <a:gd name="connsiteY3" fmla="*/ 690368 h 802589"/>
              <a:gd name="connsiteX4" fmla="*/ 792265 w 794765"/>
              <a:gd name="connsiteY4" fmla="*/ 525544 h 802589"/>
              <a:gd name="connsiteX5" fmla="*/ 573379 w 794765"/>
              <a:gd name="connsiteY5" fmla="*/ 3537 h 802589"/>
              <a:gd name="connsiteX6" fmla="*/ 44360 w 794765"/>
              <a:gd name="connsiteY6" fmla="*/ 319863 h 802589"/>
              <a:gd name="connsiteX7" fmla="*/ 41693 w 794765"/>
              <a:gd name="connsiteY7" fmla="*/ 630854 h 802589"/>
              <a:gd name="connsiteX8" fmla="*/ 0 w 794765"/>
              <a:gd name="connsiteY8" fmla="*/ 731902 h 802589"/>
              <a:gd name="connsiteX0" fmla="*/ 0 w 792569"/>
              <a:gd name="connsiteY0" fmla="*/ 731902 h 802589"/>
              <a:gd name="connsiteX1" fmla="*/ 75625 w 792569"/>
              <a:gd name="connsiteY1" fmla="*/ 735868 h 802589"/>
              <a:gd name="connsiteX2" fmla="*/ 372595 w 792569"/>
              <a:gd name="connsiteY2" fmla="*/ 802011 h 802589"/>
              <a:gd name="connsiteX3" fmla="*/ 671741 w 792569"/>
              <a:gd name="connsiteY3" fmla="*/ 690368 h 802589"/>
              <a:gd name="connsiteX4" fmla="*/ 792265 w 792569"/>
              <a:gd name="connsiteY4" fmla="*/ 525544 h 802589"/>
              <a:gd name="connsiteX5" fmla="*/ 573379 w 792569"/>
              <a:gd name="connsiteY5" fmla="*/ 3537 h 802589"/>
              <a:gd name="connsiteX6" fmla="*/ 44360 w 792569"/>
              <a:gd name="connsiteY6" fmla="*/ 319863 h 802589"/>
              <a:gd name="connsiteX7" fmla="*/ 41693 w 792569"/>
              <a:gd name="connsiteY7" fmla="*/ 630854 h 802589"/>
              <a:gd name="connsiteX8" fmla="*/ 0 w 792569"/>
              <a:gd name="connsiteY8" fmla="*/ 731902 h 802589"/>
              <a:gd name="connsiteX0" fmla="*/ 0 w 792569"/>
              <a:gd name="connsiteY0" fmla="*/ 731902 h 802589"/>
              <a:gd name="connsiteX1" fmla="*/ 75625 w 792569"/>
              <a:gd name="connsiteY1" fmla="*/ 735868 h 802589"/>
              <a:gd name="connsiteX2" fmla="*/ 372595 w 792569"/>
              <a:gd name="connsiteY2" fmla="*/ 802011 h 802589"/>
              <a:gd name="connsiteX3" fmla="*/ 671741 w 792569"/>
              <a:gd name="connsiteY3" fmla="*/ 690368 h 802589"/>
              <a:gd name="connsiteX4" fmla="*/ 792265 w 792569"/>
              <a:gd name="connsiteY4" fmla="*/ 477367 h 802589"/>
              <a:gd name="connsiteX5" fmla="*/ 573379 w 792569"/>
              <a:gd name="connsiteY5" fmla="*/ 3537 h 802589"/>
              <a:gd name="connsiteX6" fmla="*/ 44360 w 792569"/>
              <a:gd name="connsiteY6" fmla="*/ 319863 h 802589"/>
              <a:gd name="connsiteX7" fmla="*/ 41693 w 792569"/>
              <a:gd name="connsiteY7" fmla="*/ 630854 h 802589"/>
              <a:gd name="connsiteX8" fmla="*/ 0 w 792569"/>
              <a:gd name="connsiteY8" fmla="*/ 731902 h 802589"/>
              <a:gd name="connsiteX0" fmla="*/ 0 w 804939"/>
              <a:gd name="connsiteY0" fmla="*/ 731902 h 802589"/>
              <a:gd name="connsiteX1" fmla="*/ 75625 w 804939"/>
              <a:gd name="connsiteY1" fmla="*/ 735868 h 802589"/>
              <a:gd name="connsiteX2" fmla="*/ 372595 w 804939"/>
              <a:gd name="connsiteY2" fmla="*/ 802011 h 802589"/>
              <a:gd name="connsiteX3" fmla="*/ 671741 w 804939"/>
              <a:gd name="connsiteY3" fmla="*/ 690368 h 802589"/>
              <a:gd name="connsiteX4" fmla="*/ 792265 w 804939"/>
              <a:gd name="connsiteY4" fmla="*/ 477367 h 802589"/>
              <a:gd name="connsiteX5" fmla="*/ 573379 w 804939"/>
              <a:gd name="connsiteY5" fmla="*/ 3537 h 802589"/>
              <a:gd name="connsiteX6" fmla="*/ 44360 w 804939"/>
              <a:gd name="connsiteY6" fmla="*/ 319863 h 802589"/>
              <a:gd name="connsiteX7" fmla="*/ 41693 w 804939"/>
              <a:gd name="connsiteY7" fmla="*/ 630854 h 802589"/>
              <a:gd name="connsiteX8" fmla="*/ 0 w 804939"/>
              <a:gd name="connsiteY8" fmla="*/ 731902 h 802589"/>
              <a:gd name="connsiteX0" fmla="*/ 0 w 804939"/>
              <a:gd name="connsiteY0" fmla="*/ 731902 h 802589"/>
              <a:gd name="connsiteX1" fmla="*/ 75625 w 804939"/>
              <a:gd name="connsiteY1" fmla="*/ 735868 h 802589"/>
              <a:gd name="connsiteX2" fmla="*/ 372595 w 804939"/>
              <a:gd name="connsiteY2" fmla="*/ 802011 h 802589"/>
              <a:gd name="connsiteX3" fmla="*/ 671741 w 804939"/>
              <a:gd name="connsiteY3" fmla="*/ 690368 h 802589"/>
              <a:gd name="connsiteX4" fmla="*/ 792265 w 804939"/>
              <a:gd name="connsiteY4" fmla="*/ 477367 h 802589"/>
              <a:gd name="connsiteX5" fmla="*/ 573379 w 804939"/>
              <a:gd name="connsiteY5" fmla="*/ 3537 h 802589"/>
              <a:gd name="connsiteX6" fmla="*/ 44360 w 804939"/>
              <a:gd name="connsiteY6" fmla="*/ 319863 h 802589"/>
              <a:gd name="connsiteX7" fmla="*/ 41693 w 804939"/>
              <a:gd name="connsiteY7" fmla="*/ 630854 h 802589"/>
              <a:gd name="connsiteX8" fmla="*/ 0 w 804939"/>
              <a:gd name="connsiteY8" fmla="*/ 731902 h 802589"/>
              <a:gd name="connsiteX0" fmla="*/ 0 w 804939"/>
              <a:gd name="connsiteY0" fmla="*/ 731902 h 802589"/>
              <a:gd name="connsiteX1" fmla="*/ 75625 w 804939"/>
              <a:gd name="connsiteY1" fmla="*/ 735868 h 802589"/>
              <a:gd name="connsiteX2" fmla="*/ 372595 w 804939"/>
              <a:gd name="connsiteY2" fmla="*/ 802011 h 802589"/>
              <a:gd name="connsiteX3" fmla="*/ 671741 w 804939"/>
              <a:gd name="connsiteY3" fmla="*/ 690368 h 802589"/>
              <a:gd name="connsiteX4" fmla="*/ 792265 w 804939"/>
              <a:gd name="connsiteY4" fmla="*/ 477367 h 802589"/>
              <a:gd name="connsiteX5" fmla="*/ 573379 w 804939"/>
              <a:gd name="connsiteY5" fmla="*/ 3537 h 802589"/>
              <a:gd name="connsiteX6" fmla="*/ 44360 w 804939"/>
              <a:gd name="connsiteY6" fmla="*/ 319863 h 802589"/>
              <a:gd name="connsiteX7" fmla="*/ 41693 w 804939"/>
              <a:gd name="connsiteY7" fmla="*/ 630854 h 802589"/>
              <a:gd name="connsiteX8" fmla="*/ 0 w 804939"/>
              <a:gd name="connsiteY8" fmla="*/ 731902 h 802589"/>
              <a:gd name="connsiteX0" fmla="*/ 0 w 804939"/>
              <a:gd name="connsiteY0" fmla="*/ 731902 h 802648"/>
              <a:gd name="connsiteX1" fmla="*/ 75625 w 804939"/>
              <a:gd name="connsiteY1" fmla="*/ 737699 h 802648"/>
              <a:gd name="connsiteX2" fmla="*/ 372595 w 804939"/>
              <a:gd name="connsiteY2" fmla="*/ 802011 h 802648"/>
              <a:gd name="connsiteX3" fmla="*/ 671741 w 804939"/>
              <a:gd name="connsiteY3" fmla="*/ 690368 h 802648"/>
              <a:gd name="connsiteX4" fmla="*/ 792265 w 804939"/>
              <a:gd name="connsiteY4" fmla="*/ 477367 h 802648"/>
              <a:gd name="connsiteX5" fmla="*/ 573379 w 804939"/>
              <a:gd name="connsiteY5" fmla="*/ 3537 h 802648"/>
              <a:gd name="connsiteX6" fmla="*/ 44360 w 804939"/>
              <a:gd name="connsiteY6" fmla="*/ 319863 h 802648"/>
              <a:gd name="connsiteX7" fmla="*/ 41693 w 804939"/>
              <a:gd name="connsiteY7" fmla="*/ 630854 h 802648"/>
              <a:gd name="connsiteX8" fmla="*/ 0 w 804939"/>
              <a:gd name="connsiteY8" fmla="*/ 731902 h 802648"/>
              <a:gd name="connsiteX0" fmla="*/ 573379 w 805115"/>
              <a:gd name="connsiteY0" fmla="*/ 3537 h 802648"/>
              <a:gd name="connsiteX1" fmla="*/ 44360 w 805115"/>
              <a:gd name="connsiteY1" fmla="*/ 319863 h 802648"/>
              <a:gd name="connsiteX2" fmla="*/ 41693 w 805115"/>
              <a:gd name="connsiteY2" fmla="*/ 630854 h 802648"/>
              <a:gd name="connsiteX3" fmla="*/ 0 w 805115"/>
              <a:gd name="connsiteY3" fmla="*/ 731902 h 802648"/>
              <a:gd name="connsiteX4" fmla="*/ 75625 w 805115"/>
              <a:gd name="connsiteY4" fmla="*/ 737699 h 802648"/>
              <a:gd name="connsiteX5" fmla="*/ 372595 w 805115"/>
              <a:gd name="connsiteY5" fmla="*/ 802011 h 802648"/>
              <a:gd name="connsiteX6" fmla="*/ 671741 w 805115"/>
              <a:gd name="connsiteY6" fmla="*/ 690368 h 802648"/>
              <a:gd name="connsiteX7" fmla="*/ 792265 w 805115"/>
              <a:gd name="connsiteY7" fmla="*/ 477367 h 802648"/>
              <a:gd name="connsiteX8" fmla="*/ 583186 w 805115"/>
              <a:gd name="connsiteY8" fmla="*/ 14487 h 802648"/>
              <a:gd name="connsiteX0" fmla="*/ 573379 w 805115"/>
              <a:gd name="connsiteY0" fmla="*/ 0 h 799111"/>
              <a:gd name="connsiteX1" fmla="*/ 167411 w 805115"/>
              <a:gd name="connsiteY1" fmla="*/ 82808 h 799111"/>
              <a:gd name="connsiteX2" fmla="*/ 44360 w 805115"/>
              <a:gd name="connsiteY2" fmla="*/ 316326 h 799111"/>
              <a:gd name="connsiteX3" fmla="*/ 41693 w 805115"/>
              <a:gd name="connsiteY3" fmla="*/ 627317 h 799111"/>
              <a:gd name="connsiteX4" fmla="*/ 0 w 805115"/>
              <a:gd name="connsiteY4" fmla="*/ 728365 h 799111"/>
              <a:gd name="connsiteX5" fmla="*/ 75625 w 805115"/>
              <a:gd name="connsiteY5" fmla="*/ 734162 h 799111"/>
              <a:gd name="connsiteX6" fmla="*/ 372595 w 805115"/>
              <a:gd name="connsiteY6" fmla="*/ 798474 h 799111"/>
              <a:gd name="connsiteX7" fmla="*/ 671741 w 805115"/>
              <a:gd name="connsiteY7" fmla="*/ 686831 h 799111"/>
              <a:gd name="connsiteX8" fmla="*/ 792265 w 805115"/>
              <a:gd name="connsiteY8" fmla="*/ 473830 h 799111"/>
              <a:gd name="connsiteX9" fmla="*/ 583186 w 805115"/>
              <a:gd name="connsiteY9" fmla="*/ 10950 h 799111"/>
              <a:gd name="connsiteX0" fmla="*/ 167411 w 805115"/>
              <a:gd name="connsiteY0" fmla="*/ 71858 h 788161"/>
              <a:gd name="connsiteX1" fmla="*/ 44360 w 805115"/>
              <a:gd name="connsiteY1" fmla="*/ 305376 h 788161"/>
              <a:gd name="connsiteX2" fmla="*/ 41693 w 805115"/>
              <a:gd name="connsiteY2" fmla="*/ 616367 h 788161"/>
              <a:gd name="connsiteX3" fmla="*/ 0 w 805115"/>
              <a:gd name="connsiteY3" fmla="*/ 717415 h 788161"/>
              <a:gd name="connsiteX4" fmla="*/ 75625 w 805115"/>
              <a:gd name="connsiteY4" fmla="*/ 723212 h 788161"/>
              <a:gd name="connsiteX5" fmla="*/ 372595 w 805115"/>
              <a:gd name="connsiteY5" fmla="*/ 787524 h 788161"/>
              <a:gd name="connsiteX6" fmla="*/ 671741 w 805115"/>
              <a:gd name="connsiteY6" fmla="*/ 675881 h 788161"/>
              <a:gd name="connsiteX7" fmla="*/ 792265 w 805115"/>
              <a:gd name="connsiteY7" fmla="*/ 462880 h 788161"/>
              <a:gd name="connsiteX8" fmla="*/ 583186 w 805115"/>
              <a:gd name="connsiteY8" fmla="*/ 0 h 788161"/>
              <a:gd name="connsiteX0" fmla="*/ 168145 w 805115"/>
              <a:gd name="connsiteY0" fmla="*/ 82254 h 788161"/>
              <a:gd name="connsiteX1" fmla="*/ 44360 w 805115"/>
              <a:gd name="connsiteY1" fmla="*/ 305376 h 788161"/>
              <a:gd name="connsiteX2" fmla="*/ 41693 w 805115"/>
              <a:gd name="connsiteY2" fmla="*/ 616367 h 788161"/>
              <a:gd name="connsiteX3" fmla="*/ 0 w 805115"/>
              <a:gd name="connsiteY3" fmla="*/ 717415 h 788161"/>
              <a:gd name="connsiteX4" fmla="*/ 75625 w 805115"/>
              <a:gd name="connsiteY4" fmla="*/ 723212 h 788161"/>
              <a:gd name="connsiteX5" fmla="*/ 372595 w 805115"/>
              <a:gd name="connsiteY5" fmla="*/ 787524 h 788161"/>
              <a:gd name="connsiteX6" fmla="*/ 671741 w 805115"/>
              <a:gd name="connsiteY6" fmla="*/ 675881 h 788161"/>
              <a:gd name="connsiteX7" fmla="*/ 792265 w 805115"/>
              <a:gd name="connsiteY7" fmla="*/ 462880 h 788161"/>
              <a:gd name="connsiteX8" fmla="*/ 583186 w 805115"/>
              <a:gd name="connsiteY8" fmla="*/ 0 h 788161"/>
              <a:gd name="connsiteX0" fmla="*/ 168145 w 805115"/>
              <a:gd name="connsiteY0" fmla="*/ 82254 h 788161"/>
              <a:gd name="connsiteX1" fmla="*/ 44360 w 805115"/>
              <a:gd name="connsiteY1" fmla="*/ 305376 h 788161"/>
              <a:gd name="connsiteX2" fmla="*/ 41693 w 805115"/>
              <a:gd name="connsiteY2" fmla="*/ 616367 h 788161"/>
              <a:gd name="connsiteX3" fmla="*/ 0 w 805115"/>
              <a:gd name="connsiteY3" fmla="*/ 717415 h 788161"/>
              <a:gd name="connsiteX4" fmla="*/ 75625 w 805115"/>
              <a:gd name="connsiteY4" fmla="*/ 723212 h 788161"/>
              <a:gd name="connsiteX5" fmla="*/ 372595 w 805115"/>
              <a:gd name="connsiteY5" fmla="*/ 787524 h 788161"/>
              <a:gd name="connsiteX6" fmla="*/ 671741 w 805115"/>
              <a:gd name="connsiteY6" fmla="*/ 675881 h 788161"/>
              <a:gd name="connsiteX7" fmla="*/ 792265 w 805115"/>
              <a:gd name="connsiteY7" fmla="*/ 462880 h 788161"/>
              <a:gd name="connsiteX8" fmla="*/ 583186 w 805115"/>
              <a:gd name="connsiteY8" fmla="*/ 0 h 788161"/>
              <a:gd name="connsiteX0" fmla="*/ 168145 w 821907"/>
              <a:gd name="connsiteY0" fmla="*/ 42103 h 748010"/>
              <a:gd name="connsiteX1" fmla="*/ 44360 w 821907"/>
              <a:gd name="connsiteY1" fmla="*/ 265225 h 748010"/>
              <a:gd name="connsiteX2" fmla="*/ 41693 w 821907"/>
              <a:gd name="connsiteY2" fmla="*/ 576216 h 748010"/>
              <a:gd name="connsiteX3" fmla="*/ 0 w 821907"/>
              <a:gd name="connsiteY3" fmla="*/ 677264 h 748010"/>
              <a:gd name="connsiteX4" fmla="*/ 75625 w 821907"/>
              <a:gd name="connsiteY4" fmla="*/ 683061 h 748010"/>
              <a:gd name="connsiteX5" fmla="*/ 372595 w 821907"/>
              <a:gd name="connsiteY5" fmla="*/ 747373 h 748010"/>
              <a:gd name="connsiteX6" fmla="*/ 671741 w 821907"/>
              <a:gd name="connsiteY6" fmla="*/ 635730 h 748010"/>
              <a:gd name="connsiteX7" fmla="*/ 792265 w 821907"/>
              <a:gd name="connsiteY7" fmla="*/ 422729 h 748010"/>
              <a:gd name="connsiteX8" fmla="*/ 670340 w 821907"/>
              <a:gd name="connsiteY8" fmla="*/ 0 h 748010"/>
              <a:gd name="connsiteX0" fmla="*/ 168145 w 794308"/>
              <a:gd name="connsiteY0" fmla="*/ 42103 h 748010"/>
              <a:gd name="connsiteX1" fmla="*/ 44360 w 794308"/>
              <a:gd name="connsiteY1" fmla="*/ 265225 h 748010"/>
              <a:gd name="connsiteX2" fmla="*/ 41693 w 794308"/>
              <a:gd name="connsiteY2" fmla="*/ 576216 h 748010"/>
              <a:gd name="connsiteX3" fmla="*/ 0 w 794308"/>
              <a:gd name="connsiteY3" fmla="*/ 677264 h 748010"/>
              <a:gd name="connsiteX4" fmla="*/ 75625 w 794308"/>
              <a:gd name="connsiteY4" fmla="*/ 683061 h 748010"/>
              <a:gd name="connsiteX5" fmla="*/ 372595 w 794308"/>
              <a:gd name="connsiteY5" fmla="*/ 747373 h 748010"/>
              <a:gd name="connsiteX6" fmla="*/ 671741 w 794308"/>
              <a:gd name="connsiteY6" fmla="*/ 635730 h 748010"/>
              <a:gd name="connsiteX7" fmla="*/ 792265 w 794308"/>
              <a:gd name="connsiteY7" fmla="*/ 422729 h 748010"/>
              <a:gd name="connsiteX8" fmla="*/ 670340 w 794308"/>
              <a:gd name="connsiteY8" fmla="*/ 0 h 748010"/>
              <a:gd name="connsiteX0" fmla="*/ 168145 w 798691"/>
              <a:gd name="connsiteY0" fmla="*/ 42103 h 748010"/>
              <a:gd name="connsiteX1" fmla="*/ 44360 w 798691"/>
              <a:gd name="connsiteY1" fmla="*/ 265225 h 748010"/>
              <a:gd name="connsiteX2" fmla="*/ 41693 w 798691"/>
              <a:gd name="connsiteY2" fmla="*/ 576216 h 748010"/>
              <a:gd name="connsiteX3" fmla="*/ 0 w 798691"/>
              <a:gd name="connsiteY3" fmla="*/ 677264 h 748010"/>
              <a:gd name="connsiteX4" fmla="*/ 75625 w 798691"/>
              <a:gd name="connsiteY4" fmla="*/ 683061 h 748010"/>
              <a:gd name="connsiteX5" fmla="*/ 372595 w 798691"/>
              <a:gd name="connsiteY5" fmla="*/ 747373 h 748010"/>
              <a:gd name="connsiteX6" fmla="*/ 671741 w 798691"/>
              <a:gd name="connsiteY6" fmla="*/ 635730 h 748010"/>
              <a:gd name="connsiteX7" fmla="*/ 792265 w 798691"/>
              <a:gd name="connsiteY7" fmla="*/ 422729 h 748010"/>
              <a:gd name="connsiteX8" fmla="*/ 670340 w 798691"/>
              <a:gd name="connsiteY8" fmla="*/ 0 h 748010"/>
              <a:gd name="connsiteX0" fmla="*/ 168145 w 806092"/>
              <a:gd name="connsiteY0" fmla="*/ 42103 h 748010"/>
              <a:gd name="connsiteX1" fmla="*/ 44360 w 806092"/>
              <a:gd name="connsiteY1" fmla="*/ 265225 h 748010"/>
              <a:gd name="connsiteX2" fmla="*/ 41693 w 806092"/>
              <a:gd name="connsiteY2" fmla="*/ 576216 h 748010"/>
              <a:gd name="connsiteX3" fmla="*/ 0 w 806092"/>
              <a:gd name="connsiteY3" fmla="*/ 677264 h 748010"/>
              <a:gd name="connsiteX4" fmla="*/ 75625 w 806092"/>
              <a:gd name="connsiteY4" fmla="*/ 683061 h 748010"/>
              <a:gd name="connsiteX5" fmla="*/ 372595 w 806092"/>
              <a:gd name="connsiteY5" fmla="*/ 747373 h 748010"/>
              <a:gd name="connsiteX6" fmla="*/ 671741 w 806092"/>
              <a:gd name="connsiteY6" fmla="*/ 635730 h 748010"/>
              <a:gd name="connsiteX7" fmla="*/ 801261 w 806092"/>
              <a:gd name="connsiteY7" fmla="*/ 417454 h 748010"/>
              <a:gd name="connsiteX8" fmla="*/ 670340 w 806092"/>
              <a:gd name="connsiteY8" fmla="*/ 0 h 748010"/>
              <a:gd name="connsiteX0" fmla="*/ 168145 w 804412"/>
              <a:gd name="connsiteY0" fmla="*/ 42103 h 748010"/>
              <a:gd name="connsiteX1" fmla="*/ 44360 w 804412"/>
              <a:gd name="connsiteY1" fmla="*/ 265225 h 748010"/>
              <a:gd name="connsiteX2" fmla="*/ 41693 w 804412"/>
              <a:gd name="connsiteY2" fmla="*/ 576216 h 748010"/>
              <a:gd name="connsiteX3" fmla="*/ 0 w 804412"/>
              <a:gd name="connsiteY3" fmla="*/ 677264 h 748010"/>
              <a:gd name="connsiteX4" fmla="*/ 75625 w 804412"/>
              <a:gd name="connsiteY4" fmla="*/ 683061 h 748010"/>
              <a:gd name="connsiteX5" fmla="*/ 372595 w 804412"/>
              <a:gd name="connsiteY5" fmla="*/ 747373 h 748010"/>
              <a:gd name="connsiteX6" fmla="*/ 671741 w 804412"/>
              <a:gd name="connsiteY6" fmla="*/ 635730 h 748010"/>
              <a:gd name="connsiteX7" fmla="*/ 801261 w 804412"/>
              <a:gd name="connsiteY7" fmla="*/ 417454 h 748010"/>
              <a:gd name="connsiteX8" fmla="*/ 670340 w 804412"/>
              <a:gd name="connsiteY8" fmla="*/ 0 h 748010"/>
              <a:gd name="connsiteX0" fmla="*/ 168145 w 803131"/>
              <a:gd name="connsiteY0" fmla="*/ 42103 h 748010"/>
              <a:gd name="connsiteX1" fmla="*/ 44360 w 803131"/>
              <a:gd name="connsiteY1" fmla="*/ 265225 h 748010"/>
              <a:gd name="connsiteX2" fmla="*/ 41693 w 803131"/>
              <a:gd name="connsiteY2" fmla="*/ 576216 h 748010"/>
              <a:gd name="connsiteX3" fmla="*/ 0 w 803131"/>
              <a:gd name="connsiteY3" fmla="*/ 677264 h 748010"/>
              <a:gd name="connsiteX4" fmla="*/ 75625 w 803131"/>
              <a:gd name="connsiteY4" fmla="*/ 683061 h 748010"/>
              <a:gd name="connsiteX5" fmla="*/ 372595 w 803131"/>
              <a:gd name="connsiteY5" fmla="*/ 747373 h 748010"/>
              <a:gd name="connsiteX6" fmla="*/ 671741 w 803131"/>
              <a:gd name="connsiteY6" fmla="*/ 635730 h 748010"/>
              <a:gd name="connsiteX7" fmla="*/ 801261 w 803131"/>
              <a:gd name="connsiteY7" fmla="*/ 417454 h 748010"/>
              <a:gd name="connsiteX8" fmla="*/ 670340 w 803131"/>
              <a:gd name="connsiteY8" fmla="*/ 0 h 748010"/>
              <a:gd name="connsiteX0" fmla="*/ 168145 w 801284"/>
              <a:gd name="connsiteY0" fmla="*/ 42571 h 748478"/>
              <a:gd name="connsiteX1" fmla="*/ 44360 w 801284"/>
              <a:gd name="connsiteY1" fmla="*/ 265693 h 748478"/>
              <a:gd name="connsiteX2" fmla="*/ 41693 w 801284"/>
              <a:gd name="connsiteY2" fmla="*/ 576684 h 748478"/>
              <a:gd name="connsiteX3" fmla="*/ 0 w 801284"/>
              <a:gd name="connsiteY3" fmla="*/ 677732 h 748478"/>
              <a:gd name="connsiteX4" fmla="*/ 75625 w 801284"/>
              <a:gd name="connsiteY4" fmla="*/ 683529 h 748478"/>
              <a:gd name="connsiteX5" fmla="*/ 372595 w 801284"/>
              <a:gd name="connsiteY5" fmla="*/ 747841 h 748478"/>
              <a:gd name="connsiteX6" fmla="*/ 671741 w 801284"/>
              <a:gd name="connsiteY6" fmla="*/ 636198 h 748478"/>
              <a:gd name="connsiteX7" fmla="*/ 801261 w 801284"/>
              <a:gd name="connsiteY7" fmla="*/ 417922 h 748478"/>
              <a:gd name="connsiteX8" fmla="*/ 675661 w 801284"/>
              <a:gd name="connsiteY8" fmla="*/ 0 h 748478"/>
              <a:gd name="connsiteX0" fmla="*/ 168145 w 806418"/>
              <a:gd name="connsiteY0" fmla="*/ 42571 h 748478"/>
              <a:gd name="connsiteX1" fmla="*/ 44360 w 806418"/>
              <a:gd name="connsiteY1" fmla="*/ 265693 h 748478"/>
              <a:gd name="connsiteX2" fmla="*/ 41693 w 806418"/>
              <a:gd name="connsiteY2" fmla="*/ 576684 h 748478"/>
              <a:gd name="connsiteX3" fmla="*/ 0 w 806418"/>
              <a:gd name="connsiteY3" fmla="*/ 677732 h 748478"/>
              <a:gd name="connsiteX4" fmla="*/ 75625 w 806418"/>
              <a:gd name="connsiteY4" fmla="*/ 683529 h 748478"/>
              <a:gd name="connsiteX5" fmla="*/ 372595 w 806418"/>
              <a:gd name="connsiteY5" fmla="*/ 747841 h 748478"/>
              <a:gd name="connsiteX6" fmla="*/ 671741 w 806418"/>
              <a:gd name="connsiteY6" fmla="*/ 636198 h 748478"/>
              <a:gd name="connsiteX7" fmla="*/ 801261 w 806418"/>
              <a:gd name="connsiteY7" fmla="*/ 417922 h 748478"/>
              <a:gd name="connsiteX8" fmla="*/ 675661 w 806418"/>
              <a:gd name="connsiteY8" fmla="*/ 0 h 74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418" h="748478">
                <a:moveTo>
                  <a:pt x="168145" y="42571"/>
                </a:moveTo>
                <a:cubicBezTo>
                  <a:pt x="81515" y="98145"/>
                  <a:pt x="65313" y="174942"/>
                  <a:pt x="44360" y="265693"/>
                </a:cubicBezTo>
                <a:cubicBezTo>
                  <a:pt x="28454" y="374659"/>
                  <a:pt x="41693" y="513343"/>
                  <a:pt x="41693" y="576684"/>
                </a:cubicBezTo>
                <a:cubicBezTo>
                  <a:pt x="42170" y="648407"/>
                  <a:pt x="0" y="677732"/>
                  <a:pt x="0" y="677732"/>
                </a:cubicBezTo>
                <a:cubicBezTo>
                  <a:pt x="11236" y="680033"/>
                  <a:pt x="13335" y="679205"/>
                  <a:pt x="75625" y="683529"/>
                </a:cubicBezTo>
                <a:cubicBezTo>
                  <a:pt x="137915" y="687853"/>
                  <a:pt x="273242" y="755729"/>
                  <a:pt x="372595" y="747841"/>
                </a:cubicBezTo>
                <a:cubicBezTo>
                  <a:pt x="471948" y="739953"/>
                  <a:pt x="601796" y="682276"/>
                  <a:pt x="671741" y="636198"/>
                </a:cubicBezTo>
                <a:cubicBezTo>
                  <a:pt x="741686" y="590120"/>
                  <a:pt x="800608" y="523955"/>
                  <a:pt x="801261" y="417922"/>
                </a:cubicBezTo>
                <a:cubicBezTo>
                  <a:pt x="801914" y="311889"/>
                  <a:pt x="844090" y="132293"/>
                  <a:pt x="675661" y="0"/>
                </a:cubicBezTo>
              </a:path>
            </a:pathLst>
          </a:custGeom>
          <a:noFill/>
          <a:ln w="19050"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4946927-DC3C-4E78-8AA4-342BDC571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039" y="3752870"/>
            <a:ext cx="5231976" cy="2798081"/>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B916D30-5BDB-4977-95C5-FA744600B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057" y="3714378"/>
            <a:ext cx="5231976" cy="2798081"/>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9267DA7F-B321-443B-8CDA-3B35983D5922}"/>
              </a:ext>
            </a:extLst>
          </p:cNvPr>
          <p:cNvSpPr>
            <a:spLocks noGrp="1"/>
          </p:cNvSpPr>
          <p:nvPr>
            <p:ph type="title"/>
          </p:nvPr>
        </p:nvSpPr>
        <p:spPr>
          <a:xfrm>
            <a:off x="1267656" y="4264743"/>
            <a:ext cx="4320791" cy="1688123"/>
          </a:xfrm>
        </p:spPr>
        <p:txBody>
          <a:bodyPr>
            <a:normAutofit/>
          </a:bodyPr>
          <a:lstStyle/>
          <a:p>
            <a:pPr algn="ctr"/>
            <a:r>
              <a:rPr lang="en-US"/>
              <a:t>Let’s talk roommates</a:t>
            </a:r>
          </a:p>
        </p:txBody>
      </p:sp>
      <p:sp>
        <p:nvSpPr>
          <p:cNvPr id="3" name="Text Placeholder 2">
            <a:extLst>
              <a:ext uri="{FF2B5EF4-FFF2-40B4-BE49-F238E27FC236}">
                <a16:creationId xmlns:a16="http://schemas.microsoft.com/office/drawing/2014/main" id="{B7D6BF86-A465-4DFD-A7A8-7FB4EC5A6C5A}"/>
              </a:ext>
            </a:extLst>
          </p:cNvPr>
          <p:cNvSpPr>
            <a:spLocks noGrp="1"/>
          </p:cNvSpPr>
          <p:nvPr>
            <p:ph idx="1"/>
          </p:nvPr>
        </p:nvSpPr>
        <p:spPr>
          <a:xfrm>
            <a:off x="5784980" y="824254"/>
            <a:ext cx="4615542" cy="4450652"/>
          </a:xfrm>
        </p:spPr>
        <p:txBody>
          <a:bodyPr>
            <a:normAutofit/>
          </a:bodyPr>
          <a:lstStyle/>
          <a:p>
            <a:pPr algn="ctr"/>
            <a:r>
              <a:rPr lang="en-US"/>
              <a:t>Benefits (Pros) vs Risks (Cons) </a:t>
            </a:r>
          </a:p>
          <a:p>
            <a:pPr algn="ctr"/>
            <a:endParaRPr lang="en-US"/>
          </a:p>
        </p:txBody>
      </p:sp>
    </p:spTree>
    <p:extLst>
      <p:ext uri="{BB962C8B-B14F-4D97-AF65-F5344CB8AC3E}">
        <p14:creationId xmlns:p14="http://schemas.microsoft.com/office/powerpoint/2010/main" val="98773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7799B-47B9-4A05-834E-8C2641700A4E}"/>
              </a:ext>
            </a:extLst>
          </p:cNvPr>
          <p:cNvSpPr>
            <a:spLocks noGrp="1"/>
          </p:cNvSpPr>
          <p:nvPr>
            <p:ph type="title"/>
          </p:nvPr>
        </p:nvSpPr>
        <p:spPr/>
        <p:txBody>
          <a:bodyPr/>
          <a:lstStyle/>
          <a:p>
            <a:r>
              <a:rPr lang="en-US"/>
              <a:t>Roommate tips</a:t>
            </a:r>
          </a:p>
        </p:txBody>
      </p:sp>
      <p:sp>
        <p:nvSpPr>
          <p:cNvPr id="6" name="Text Placeholder 5">
            <a:extLst>
              <a:ext uri="{FF2B5EF4-FFF2-40B4-BE49-F238E27FC236}">
                <a16:creationId xmlns:a16="http://schemas.microsoft.com/office/drawing/2014/main" id="{4174B8D4-A4AE-4C2D-A04B-6D5F57B78E9E}"/>
              </a:ext>
            </a:extLst>
          </p:cNvPr>
          <p:cNvSpPr>
            <a:spLocks noGrp="1"/>
          </p:cNvSpPr>
          <p:nvPr>
            <p:ph type="body" idx="1"/>
          </p:nvPr>
        </p:nvSpPr>
        <p:spPr/>
        <p:txBody>
          <a:bodyPr/>
          <a:lstStyle/>
          <a:p>
            <a:r>
              <a:rPr lang="en-US"/>
              <a:t>Do’s </a:t>
            </a:r>
          </a:p>
        </p:txBody>
      </p:sp>
      <p:sp>
        <p:nvSpPr>
          <p:cNvPr id="7" name="Content Placeholder 6">
            <a:extLst>
              <a:ext uri="{FF2B5EF4-FFF2-40B4-BE49-F238E27FC236}">
                <a16:creationId xmlns:a16="http://schemas.microsoft.com/office/drawing/2014/main" id="{682CD715-6811-47E9-9C2A-5A069AD93071}"/>
              </a:ext>
            </a:extLst>
          </p:cNvPr>
          <p:cNvSpPr>
            <a:spLocks noGrp="1"/>
          </p:cNvSpPr>
          <p:nvPr>
            <p:ph sz="half" idx="2"/>
          </p:nvPr>
        </p:nvSpPr>
        <p:spPr/>
        <p:txBody>
          <a:bodyPr/>
          <a:lstStyle/>
          <a:p>
            <a:pPr marL="457200" indent="-457200">
              <a:buFont typeface="Arial" panose="020B0604020202020204" pitchFamily="34" charset="0"/>
              <a:buChar char="•"/>
            </a:pPr>
            <a:r>
              <a:rPr lang="en-US"/>
              <a:t>Set rules / establish roommate contract</a:t>
            </a:r>
          </a:p>
          <a:p>
            <a:pPr marL="457200" indent="-457200">
              <a:buFont typeface="Arial" panose="020B0604020202020204" pitchFamily="34" charset="0"/>
              <a:buChar char="•"/>
            </a:pPr>
            <a:r>
              <a:rPr lang="en-US"/>
              <a:t>Decide how to split expenses</a:t>
            </a:r>
          </a:p>
          <a:p>
            <a:pPr marL="457200" indent="-457200">
              <a:buFont typeface="Arial" panose="020B0604020202020204" pitchFamily="34" charset="0"/>
              <a:buChar char="•"/>
            </a:pPr>
            <a:r>
              <a:rPr lang="en-US"/>
              <a:t>Establish boundaries / personal space</a:t>
            </a:r>
          </a:p>
          <a:p>
            <a:pPr marL="457200" indent="-457200">
              <a:buFont typeface="Arial" panose="020B0604020202020204" pitchFamily="34" charset="0"/>
              <a:buChar char="•"/>
            </a:pPr>
            <a:r>
              <a:rPr lang="en-US"/>
              <a:t>Learn to adjust</a:t>
            </a:r>
          </a:p>
          <a:p>
            <a:pPr marL="457200" indent="-457200">
              <a:buFont typeface="Arial" panose="020B0604020202020204" pitchFamily="34" charset="0"/>
              <a:buChar char="•"/>
            </a:pPr>
            <a:r>
              <a:rPr lang="en-US"/>
              <a:t>Make a chore list</a:t>
            </a:r>
          </a:p>
        </p:txBody>
      </p:sp>
      <p:sp>
        <p:nvSpPr>
          <p:cNvPr id="8" name="Text Placeholder 7">
            <a:extLst>
              <a:ext uri="{FF2B5EF4-FFF2-40B4-BE49-F238E27FC236}">
                <a16:creationId xmlns:a16="http://schemas.microsoft.com/office/drawing/2014/main" id="{1A03E1A2-6604-4D9F-9398-A55E3D0D4595}"/>
              </a:ext>
            </a:extLst>
          </p:cNvPr>
          <p:cNvSpPr>
            <a:spLocks noGrp="1"/>
          </p:cNvSpPr>
          <p:nvPr>
            <p:ph type="body" sz="quarter" idx="3"/>
          </p:nvPr>
        </p:nvSpPr>
        <p:spPr/>
        <p:txBody>
          <a:bodyPr/>
          <a:lstStyle/>
          <a:p>
            <a:r>
              <a:rPr lang="en-US"/>
              <a:t>Don’ts </a:t>
            </a:r>
          </a:p>
        </p:txBody>
      </p:sp>
      <p:sp>
        <p:nvSpPr>
          <p:cNvPr id="9" name="Content Placeholder 8">
            <a:extLst>
              <a:ext uri="{FF2B5EF4-FFF2-40B4-BE49-F238E27FC236}">
                <a16:creationId xmlns:a16="http://schemas.microsoft.com/office/drawing/2014/main" id="{A2F39F2C-9E5F-43E0-8DA9-704D721A3357}"/>
              </a:ext>
            </a:extLst>
          </p:cNvPr>
          <p:cNvSpPr>
            <a:spLocks noGrp="1"/>
          </p:cNvSpPr>
          <p:nvPr>
            <p:ph sz="quarter" idx="4"/>
          </p:nvPr>
        </p:nvSpPr>
        <p:spPr/>
        <p:txBody>
          <a:bodyPr/>
          <a:lstStyle/>
          <a:p>
            <a:pPr marL="457200" indent="-457200">
              <a:buFont typeface="Arial" panose="020B0604020202020204" pitchFamily="34" charset="0"/>
              <a:buChar char="•"/>
            </a:pPr>
            <a:r>
              <a:rPr lang="en-US"/>
              <a:t>Assume </a:t>
            </a:r>
          </a:p>
          <a:p>
            <a:pPr marL="457200" indent="-457200">
              <a:buFont typeface="Arial" panose="020B0604020202020204" pitchFamily="34" charset="0"/>
              <a:buChar char="•"/>
            </a:pPr>
            <a:r>
              <a:rPr lang="en-US"/>
              <a:t>Borrow without asking </a:t>
            </a:r>
          </a:p>
          <a:p>
            <a:pPr marL="457200" indent="-457200">
              <a:buFont typeface="Arial" panose="020B0604020202020204" pitchFamily="34" charset="0"/>
              <a:buChar char="•"/>
            </a:pPr>
            <a:r>
              <a:rPr lang="en-US"/>
              <a:t>Violate leasing agreement </a:t>
            </a:r>
          </a:p>
          <a:p>
            <a:pPr marL="457200" indent="-457200">
              <a:buFont typeface="Arial" panose="020B0604020202020204" pitchFamily="34" charset="0"/>
              <a:buChar char="•"/>
            </a:pPr>
            <a:r>
              <a:rPr lang="en-US"/>
              <a:t>Avoid communication</a:t>
            </a:r>
          </a:p>
          <a:p>
            <a:endParaRPr lang="en-US"/>
          </a:p>
        </p:txBody>
      </p:sp>
      <p:pic>
        <p:nvPicPr>
          <p:cNvPr id="10" name="Picture 9">
            <a:extLst>
              <a:ext uri="{FF2B5EF4-FFF2-40B4-BE49-F238E27FC236}">
                <a16:creationId xmlns:a16="http://schemas.microsoft.com/office/drawing/2014/main" id="{3E76142B-D15B-4439-AE0E-FDDA4295A94D}"/>
              </a:ext>
            </a:extLst>
          </p:cNvPr>
          <p:cNvPicPr>
            <a:picLocks noChangeAspect="1"/>
          </p:cNvPicPr>
          <p:nvPr/>
        </p:nvPicPr>
        <p:blipFill>
          <a:blip r:embed="rId3"/>
          <a:stretch>
            <a:fillRect/>
          </a:stretch>
        </p:blipFill>
        <p:spPr>
          <a:xfrm>
            <a:off x="9716405" y="4427083"/>
            <a:ext cx="1728788" cy="1728788"/>
          </a:xfrm>
          <a:prstGeom prst="rect">
            <a:avLst/>
          </a:prstGeom>
        </p:spPr>
      </p:pic>
    </p:spTree>
    <p:extLst>
      <p:ext uri="{BB962C8B-B14F-4D97-AF65-F5344CB8AC3E}">
        <p14:creationId xmlns:p14="http://schemas.microsoft.com/office/powerpoint/2010/main" val="2104744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A1188B-F6D0-454F-8265-790DD27A8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C0DC71DD-8408-F851-9786-D98DA321BB5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3"/>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1508670-65E0-4939-8E5D-98D071CA1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73248" y="3706052"/>
            <a:ext cx="5987424" cy="3046181"/>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A680864-F353-4128-88F8-98E04FD7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44220" y="3754346"/>
            <a:ext cx="5987424" cy="3046181"/>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5365B98A-186E-492E-B93B-36C6B238FF9B}"/>
              </a:ext>
            </a:extLst>
          </p:cNvPr>
          <p:cNvSpPr>
            <a:spLocks noGrp="1"/>
          </p:cNvSpPr>
          <p:nvPr>
            <p:ph type="ctrTitle"/>
          </p:nvPr>
        </p:nvSpPr>
        <p:spPr>
          <a:xfrm>
            <a:off x="858982" y="4044461"/>
            <a:ext cx="5112754" cy="1410919"/>
          </a:xfrm>
        </p:spPr>
        <p:txBody>
          <a:bodyPr anchor="b">
            <a:normAutofit/>
          </a:bodyPr>
          <a:lstStyle/>
          <a:p>
            <a:r>
              <a:rPr lang="en-US"/>
              <a:t>Viewing an apartment </a:t>
            </a:r>
          </a:p>
        </p:txBody>
      </p:sp>
    </p:spTree>
    <p:extLst>
      <p:ext uri="{BB962C8B-B14F-4D97-AF65-F5344CB8AC3E}">
        <p14:creationId xmlns:p14="http://schemas.microsoft.com/office/powerpoint/2010/main" val="28168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6BA7-E923-4902-8535-85CD85B7B119}"/>
              </a:ext>
            </a:extLst>
          </p:cNvPr>
          <p:cNvSpPr>
            <a:spLocks noGrp="1"/>
          </p:cNvSpPr>
          <p:nvPr>
            <p:ph type="title"/>
          </p:nvPr>
        </p:nvSpPr>
        <p:spPr/>
        <p:txBody>
          <a:bodyPr/>
          <a:lstStyle/>
          <a:p>
            <a:r>
              <a:rPr lang="en-US"/>
              <a:t>Vocabulary </a:t>
            </a:r>
          </a:p>
        </p:txBody>
      </p:sp>
      <p:sp>
        <p:nvSpPr>
          <p:cNvPr id="3" name="Content Placeholder 2">
            <a:extLst>
              <a:ext uri="{FF2B5EF4-FFF2-40B4-BE49-F238E27FC236}">
                <a16:creationId xmlns:a16="http://schemas.microsoft.com/office/drawing/2014/main" id="{93002062-2EE1-4446-80EB-64EBCB98AD53}"/>
              </a:ext>
            </a:extLst>
          </p:cNvPr>
          <p:cNvSpPr>
            <a:spLocks noGrp="1"/>
          </p:cNvSpPr>
          <p:nvPr>
            <p:ph idx="1"/>
          </p:nvPr>
        </p:nvSpPr>
        <p:spPr/>
        <p:txBody>
          <a:bodyPr>
            <a:normAutofit fontScale="92500" lnSpcReduction="10000"/>
          </a:bodyPr>
          <a:lstStyle/>
          <a:p>
            <a:r>
              <a:rPr lang="en-US"/>
              <a:t>Lease &amp; Lease Termination </a:t>
            </a:r>
          </a:p>
          <a:p>
            <a:r>
              <a:rPr lang="en-US"/>
              <a:t>Tenant &amp; Co-tenant </a:t>
            </a:r>
          </a:p>
          <a:p>
            <a:r>
              <a:rPr lang="en-US"/>
              <a:t>Landlord </a:t>
            </a:r>
          </a:p>
          <a:p>
            <a:r>
              <a:rPr lang="en-US"/>
              <a:t>Penalty &amp; Eviction </a:t>
            </a:r>
          </a:p>
          <a:p>
            <a:r>
              <a:rPr lang="en-US"/>
              <a:t>Reference &amp; Co-signer </a:t>
            </a:r>
          </a:p>
          <a:p>
            <a:r>
              <a:rPr lang="en-US"/>
              <a:t>Rent</a:t>
            </a:r>
          </a:p>
          <a:p>
            <a:r>
              <a:rPr lang="en-US"/>
              <a:t>Security Deposit </a:t>
            </a:r>
          </a:p>
        </p:txBody>
      </p:sp>
    </p:spTree>
    <p:extLst>
      <p:ext uri="{BB962C8B-B14F-4D97-AF65-F5344CB8AC3E}">
        <p14:creationId xmlns:p14="http://schemas.microsoft.com/office/powerpoint/2010/main" val="271378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D2A7128-270D-45DD-B0C7-24FF4622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DF8872A8-D6ED-484E-AB62-BD9904473ED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735" r="6756" b="1"/>
          <a:stretch/>
        </p:blipFill>
        <p:spPr>
          <a:xfrm>
            <a:off x="456628" y="527514"/>
            <a:ext cx="6539979" cy="5802972"/>
          </a:xfrm>
          <a:custGeom>
            <a:avLst/>
            <a:gdLst/>
            <a:ahLst/>
            <a:cxnLst/>
            <a:rect l="l" t="t" r="r" b="b"/>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p:spPr>
      </p:pic>
      <p:sp>
        <p:nvSpPr>
          <p:cNvPr id="13" name="Freeform: Shape 12">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6625" y="518378"/>
            <a:ext cx="6539978" cy="5802971"/>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8F7AE4B-9747-4033-A691-63FD7B896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09820" y="974489"/>
            <a:ext cx="5081278" cy="2363876"/>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596213 w 1726174"/>
              <a:gd name="connsiteY10" fmla="*/ 719029 h 836314"/>
              <a:gd name="connsiteX0" fmla="*/ 606950 w 1726174"/>
              <a:gd name="connsiteY0" fmla="*/ 711850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606950 w 1726174"/>
              <a:gd name="connsiteY10" fmla="*/ 711850 h 836314"/>
              <a:gd name="connsiteX0" fmla="*/ 612615 w 1731839"/>
              <a:gd name="connsiteY0" fmla="*/ 711557 h 836021"/>
              <a:gd name="connsiteX1" fmla="*/ 1161414 w 1731839"/>
              <a:gd name="connsiteY1" fmla="*/ 722093 h 836021"/>
              <a:gd name="connsiteX2" fmla="*/ 1629351 w 1731839"/>
              <a:gd name="connsiteY2" fmla="*/ 619325 h 836021"/>
              <a:gd name="connsiteX3" fmla="*/ 1674499 w 1731839"/>
              <a:gd name="connsiteY3" fmla="*/ 135550 h 836021"/>
              <a:gd name="connsiteX4" fmla="*/ 717618 w 1731839"/>
              <a:gd name="connsiteY4" fmla="*/ 9 h 836021"/>
              <a:gd name="connsiteX5" fmla="*/ 44803 w 1731839"/>
              <a:gd name="connsiteY5" fmla="*/ 138857 h 836021"/>
              <a:gd name="connsiteX6" fmla="*/ 106057 w 1731839"/>
              <a:gd name="connsiteY6" fmla="*/ 626995 h 836021"/>
              <a:gd name="connsiteX7" fmla="*/ 457096 w 1731839"/>
              <a:gd name="connsiteY7" fmla="*/ 707415 h 836021"/>
              <a:gd name="connsiteX8" fmla="*/ 630037 w 1731839"/>
              <a:gd name="connsiteY8" fmla="*/ 835896 h 836021"/>
              <a:gd name="connsiteX9" fmla="*/ 607666 w 1731839"/>
              <a:gd name="connsiteY9" fmla="*/ 787668 h 836021"/>
              <a:gd name="connsiteX10" fmla="*/ 612615 w 1731839"/>
              <a:gd name="connsiteY10" fmla="*/ 711557 h 836021"/>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1973 w 1736146"/>
              <a:gd name="connsiteY9" fmla="*/ 788892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5564 h 841877"/>
              <a:gd name="connsiteX1" fmla="*/ 1167511 w 1736070"/>
              <a:gd name="connsiteY1" fmla="*/ 714136 h 841877"/>
              <a:gd name="connsiteX2" fmla="*/ 1633658 w 1736070"/>
              <a:gd name="connsiteY2" fmla="*/ 623332 h 841877"/>
              <a:gd name="connsiteX3" fmla="*/ 1678806 w 1736070"/>
              <a:gd name="connsiteY3" fmla="*/ 186531 h 841877"/>
              <a:gd name="connsiteX4" fmla="*/ 721925 w 1736070"/>
              <a:gd name="connsiteY4" fmla="*/ 4016 h 841877"/>
              <a:gd name="connsiteX5" fmla="*/ 43741 w 1736070"/>
              <a:gd name="connsiteY5" fmla="*/ 109363 h 841877"/>
              <a:gd name="connsiteX6" fmla="*/ 110364 w 1736070"/>
              <a:gd name="connsiteY6" fmla="*/ 631002 h 841877"/>
              <a:gd name="connsiteX7" fmla="*/ 461403 w 1736070"/>
              <a:gd name="connsiteY7" fmla="*/ 711422 h 841877"/>
              <a:gd name="connsiteX8" fmla="*/ 634344 w 1736070"/>
              <a:gd name="connsiteY8" fmla="*/ 839903 h 841877"/>
              <a:gd name="connsiteX9" fmla="*/ 613762 w 1736070"/>
              <a:gd name="connsiteY9" fmla="*/ 794068 h 841877"/>
              <a:gd name="connsiteX10" fmla="*/ 616922 w 1736070"/>
              <a:gd name="connsiteY10" fmla="*/ 715564 h 8418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3140"/>
              <a:gd name="connsiteY0" fmla="*/ 713064 h 839377"/>
              <a:gd name="connsiteX1" fmla="*/ 1160523 w 1733140"/>
              <a:gd name="connsiteY1" fmla="*/ 724017 h 839377"/>
              <a:gd name="connsiteX2" fmla="*/ 1633658 w 1733140"/>
              <a:gd name="connsiteY2" fmla="*/ 620832 h 839377"/>
              <a:gd name="connsiteX3" fmla="*/ 1674387 w 1733140"/>
              <a:gd name="connsiteY3" fmla="*/ 142276 h 839377"/>
              <a:gd name="connsiteX4" fmla="*/ 721925 w 1733140"/>
              <a:gd name="connsiteY4" fmla="*/ 1516 h 839377"/>
              <a:gd name="connsiteX5" fmla="*/ 43741 w 1733140"/>
              <a:gd name="connsiteY5" fmla="*/ 106863 h 839377"/>
              <a:gd name="connsiteX6" fmla="*/ 110364 w 1733140"/>
              <a:gd name="connsiteY6" fmla="*/ 628502 h 839377"/>
              <a:gd name="connsiteX7" fmla="*/ 461403 w 1733140"/>
              <a:gd name="connsiteY7" fmla="*/ 708922 h 839377"/>
              <a:gd name="connsiteX8" fmla="*/ 634344 w 1733140"/>
              <a:gd name="connsiteY8" fmla="*/ 837403 h 839377"/>
              <a:gd name="connsiteX9" fmla="*/ 613762 w 1733140"/>
              <a:gd name="connsiteY9" fmla="*/ 791568 h 839377"/>
              <a:gd name="connsiteX10" fmla="*/ 616922 w 1733140"/>
              <a:gd name="connsiteY10" fmla="*/ 713064 h 839377"/>
              <a:gd name="connsiteX0" fmla="*/ 616922 w 1730438"/>
              <a:gd name="connsiteY0" fmla="*/ 713064 h 839377"/>
              <a:gd name="connsiteX1" fmla="*/ 1160523 w 1730438"/>
              <a:gd name="connsiteY1" fmla="*/ 724017 h 839377"/>
              <a:gd name="connsiteX2" fmla="*/ 1633658 w 1730438"/>
              <a:gd name="connsiteY2" fmla="*/ 620832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3762 w 1732986"/>
              <a:gd name="connsiteY9" fmla="*/ 791568 h 839377"/>
              <a:gd name="connsiteX10" fmla="*/ 616922 w 1732986"/>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6463 w 1732986"/>
              <a:gd name="connsiteY9" fmla="*/ 789973 h 839377"/>
              <a:gd name="connsiteX10" fmla="*/ 616922 w 1732986"/>
              <a:gd name="connsiteY10" fmla="*/ 713064 h 839377"/>
              <a:gd name="connsiteX0" fmla="*/ 616922 w 1732986"/>
              <a:gd name="connsiteY0" fmla="*/ 713064 h 837403"/>
              <a:gd name="connsiteX1" fmla="*/ 1164018 w 1732986"/>
              <a:gd name="connsiteY1" fmla="*/ 711636 h 837403"/>
              <a:gd name="connsiteX2" fmla="*/ 1633658 w 1732986"/>
              <a:gd name="connsiteY2" fmla="*/ 600198 h 837403"/>
              <a:gd name="connsiteX3" fmla="*/ 1674387 w 1732986"/>
              <a:gd name="connsiteY3" fmla="*/ 142276 h 837403"/>
              <a:gd name="connsiteX4" fmla="*/ 721925 w 1732986"/>
              <a:gd name="connsiteY4" fmla="*/ 1516 h 837403"/>
              <a:gd name="connsiteX5" fmla="*/ 43741 w 1732986"/>
              <a:gd name="connsiteY5" fmla="*/ 106863 h 837403"/>
              <a:gd name="connsiteX6" fmla="*/ 110364 w 1732986"/>
              <a:gd name="connsiteY6" fmla="*/ 628502 h 837403"/>
              <a:gd name="connsiteX7" fmla="*/ 461403 w 1732986"/>
              <a:gd name="connsiteY7" fmla="*/ 708922 h 837403"/>
              <a:gd name="connsiteX8" fmla="*/ 634344 w 1732986"/>
              <a:gd name="connsiteY8" fmla="*/ 837403 h 837403"/>
              <a:gd name="connsiteX9" fmla="*/ 616463 w 1732986"/>
              <a:gd name="connsiteY9" fmla="*/ 789973 h 837403"/>
              <a:gd name="connsiteX10" fmla="*/ 616922 w 1732986"/>
              <a:gd name="connsiteY10" fmla="*/ 713064 h 837403"/>
              <a:gd name="connsiteX0" fmla="*/ 616922 w 1730658"/>
              <a:gd name="connsiteY0" fmla="*/ 713064 h 837403"/>
              <a:gd name="connsiteX1" fmla="*/ 1164018 w 1730658"/>
              <a:gd name="connsiteY1" fmla="*/ 711636 h 837403"/>
              <a:gd name="connsiteX2" fmla="*/ 1626069 w 1730658"/>
              <a:gd name="connsiteY2" fmla="*/ 628754 h 837403"/>
              <a:gd name="connsiteX3" fmla="*/ 1674387 w 1730658"/>
              <a:gd name="connsiteY3" fmla="*/ 142276 h 837403"/>
              <a:gd name="connsiteX4" fmla="*/ 721925 w 1730658"/>
              <a:gd name="connsiteY4" fmla="*/ 1516 h 837403"/>
              <a:gd name="connsiteX5" fmla="*/ 43741 w 1730658"/>
              <a:gd name="connsiteY5" fmla="*/ 106863 h 837403"/>
              <a:gd name="connsiteX6" fmla="*/ 110364 w 1730658"/>
              <a:gd name="connsiteY6" fmla="*/ 628502 h 837403"/>
              <a:gd name="connsiteX7" fmla="*/ 461403 w 1730658"/>
              <a:gd name="connsiteY7" fmla="*/ 708922 h 837403"/>
              <a:gd name="connsiteX8" fmla="*/ 634344 w 1730658"/>
              <a:gd name="connsiteY8" fmla="*/ 837403 h 837403"/>
              <a:gd name="connsiteX9" fmla="*/ 616463 w 1730658"/>
              <a:gd name="connsiteY9" fmla="*/ 789973 h 837403"/>
              <a:gd name="connsiteX10" fmla="*/ 616922 w 1730658"/>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634344 w 1722741"/>
              <a:gd name="connsiteY8" fmla="*/ 837403 h 837403"/>
              <a:gd name="connsiteX9" fmla="*/ 616463 w 1722741"/>
              <a:gd name="connsiteY9" fmla="*/ 789973 h 837403"/>
              <a:gd name="connsiteX10" fmla="*/ 616922 w 1722741"/>
              <a:gd name="connsiteY10" fmla="*/ 713064 h 83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2741" h="837403">
                <a:moveTo>
                  <a:pt x="616922" y="713064"/>
                </a:moveTo>
                <a:cubicBezTo>
                  <a:pt x="762304" y="719329"/>
                  <a:pt x="1000887" y="725688"/>
                  <a:pt x="1164018" y="711636"/>
                </a:cubicBezTo>
                <a:cubicBezTo>
                  <a:pt x="1327149" y="697584"/>
                  <a:pt x="1510650" y="723647"/>
                  <a:pt x="1595711" y="628754"/>
                </a:cubicBezTo>
                <a:cubicBezTo>
                  <a:pt x="1680773" y="533861"/>
                  <a:pt x="1786020" y="373543"/>
                  <a:pt x="1674387" y="142276"/>
                </a:cubicBezTo>
                <a:cubicBezTo>
                  <a:pt x="1607083" y="7214"/>
                  <a:pt x="993699" y="7418"/>
                  <a:pt x="721925" y="1516"/>
                </a:cubicBezTo>
                <a:cubicBezTo>
                  <a:pt x="450151" y="-4386"/>
                  <a:pt x="145668" y="2365"/>
                  <a:pt x="43741" y="106863"/>
                </a:cubicBezTo>
                <a:cubicBezTo>
                  <a:pt x="-58186" y="211361"/>
                  <a:pt x="40754" y="528159"/>
                  <a:pt x="110364" y="628502"/>
                </a:cubicBezTo>
                <a:cubicBezTo>
                  <a:pt x="179974" y="728845"/>
                  <a:pt x="415302" y="708922"/>
                  <a:pt x="461403" y="708922"/>
                </a:cubicBezTo>
                <a:cubicBezTo>
                  <a:pt x="497262" y="793797"/>
                  <a:pt x="576077" y="833355"/>
                  <a:pt x="634344" y="837403"/>
                </a:cubicBezTo>
                <a:cubicBezTo>
                  <a:pt x="624272" y="819480"/>
                  <a:pt x="621082" y="807406"/>
                  <a:pt x="616463" y="789973"/>
                </a:cubicBezTo>
                <a:cubicBezTo>
                  <a:pt x="606610" y="760826"/>
                  <a:pt x="616922" y="713064"/>
                  <a:pt x="616922" y="71306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90E0C49-461E-40E7-AE9C-F4FF222A5124}"/>
              </a:ext>
            </a:extLst>
          </p:cNvPr>
          <p:cNvSpPr>
            <a:spLocks noGrp="1"/>
          </p:cNvSpPr>
          <p:nvPr>
            <p:ph type="title"/>
          </p:nvPr>
        </p:nvSpPr>
        <p:spPr>
          <a:xfrm>
            <a:off x="6869912" y="1178891"/>
            <a:ext cx="4621048" cy="1678899"/>
          </a:xfrm>
        </p:spPr>
        <p:txBody>
          <a:bodyPr>
            <a:normAutofit/>
          </a:bodyPr>
          <a:lstStyle/>
          <a:p>
            <a:pPr algn="ctr"/>
            <a:r>
              <a:rPr lang="en-US"/>
              <a:t>Signing the lease!!</a:t>
            </a:r>
          </a:p>
        </p:txBody>
      </p:sp>
      <p:sp>
        <p:nvSpPr>
          <p:cNvPr id="17" name="Freeform: Shape 16">
            <a:extLst>
              <a:ext uri="{FF2B5EF4-FFF2-40B4-BE49-F238E27FC236}">
                <a16:creationId xmlns:a16="http://schemas.microsoft.com/office/drawing/2014/main" id="{3DE94331-B9BD-4D14-A13A-2868661F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2887" y="926489"/>
            <a:ext cx="5081278" cy="2363876"/>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596213 w 1726174"/>
              <a:gd name="connsiteY10" fmla="*/ 719029 h 836314"/>
              <a:gd name="connsiteX0" fmla="*/ 606950 w 1726174"/>
              <a:gd name="connsiteY0" fmla="*/ 711850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606950 w 1726174"/>
              <a:gd name="connsiteY10" fmla="*/ 711850 h 836314"/>
              <a:gd name="connsiteX0" fmla="*/ 612615 w 1731839"/>
              <a:gd name="connsiteY0" fmla="*/ 711557 h 836021"/>
              <a:gd name="connsiteX1" fmla="*/ 1161414 w 1731839"/>
              <a:gd name="connsiteY1" fmla="*/ 722093 h 836021"/>
              <a:gd name="connsiteX2" fmla="*/ 1629351 w 1731839"/>
              <a:gd name="connsiteY2" fmla="*/ 619325 h 836021"/>
              <a:gd name="connsiteX3" fmla="*/ 1674499 w 1731839"/>
              <a:gd name="connsiteY3" fmla="*/ 135550 h 836021"/>
              <a:gd name="connsiteX4" fmla="*/ 717618 w 1731839"/>
              <a:gd name="connsiteY4" fmla="*/ 9 h 836021"/>
              <a:gd name="connsiteX5" fmla="*/ 44803 w 1731839"/>
              <a:gd name="connsiteY5" fmla="*/ 138857 h 836021"/>
              <a:gd name="connsiteX6" fmla="*/ 106057 w 1731839"/>
              <a:gd name="connsiteY6" fmla="*/ 626995 h 836021"/>
              <a:gd name="connsiteX7" fmla="*/ 457096 w 1731839"/>
              <a:gd name="connsiteY7" fmla="*/ 707415 h 836021"/>
              <a:gd name="connsiteX8" fmla="*/ 630037 w 1731839"/>
              <a:gd name="connsiteY8" fmla="*/ 835896 h 836021"/>
              <a:gd name="connsiteX9" fmla="*/ 607666 w 1731839"/>
              <a:gd name="connsiteY9" fmla="*/ 787668 h 836021"/>
              <a:gd name="connsiteX10" fmla="*/ 612615 w 1731839"/>
              <a:gd name="connsiteY10" fmla="*/ 711557 h 836021"/>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1973 w 1736146"/>
              <a:gd name="connsiteY9" fmla="*/ 788892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5564 h 841877"/>
              <a:gd name="connsiteX1" fmla="*/ 1167511 w 1736070"/>
              <a:gd name="connsiteY1" fmla="*/ 714136 h 841877"/>
              <a:gd name="connsiteX2" fmla="*/ 1633658 w 1736070"/>
              <a:gd name="connsiteY2" fmla="*/ 623332 h 841877"/>
              <a:gd name="connsiteX3" fmla="*/ 1678806 w 1736070"/>
              <a:gd name="connsiteY3" fmla="*/ 186531 h 841877"/>
              <a:gd name="connsiteX4" fmla="*/ 721925 w 1736070"/>
              <a:gd name="connsiteY4" fmla="*/ 4016 h 841877"/>
              <a:gd name="connsiteX5" fmla="*/ 43741 w 1736070"/>
              <a:gd name="connsiteY5" fmla="*/ 109363 h 841877"/>
              <a:gd name="connsiteX6" fmla="*/ 110364 w 1736070"/>
              <a:gd name="connsiteY6" fmla="*/ 631002 h 841877"/>
              <a:gd name="connsiteX7" fmla="*/ 461403 w 1736070"/>
              <a:gd name="connsiteY7" fmla="*/ 711422 h 841877"/>
              <a:gd name="connsiteX8" fmla="*/ 634344 w 1736070"/>
              <a:gd name="connsiteY8" fmla="*/ 839903 h 841877"/>
              <a:gd name="connsiteX9" fmla="*/ 613762 w 1736070"/>
              <a:gd name="connsiteY9" fmla="*/ 794068 h 841877"/>
              <a:gd name="connsiteX10" fmla="*/ 616922 w 1736070"/>
              <a:gd name="connsiteY10" fmla="*/ 715564 h 8418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3140"/>
              <a:gd name="connsiteY0" fmla="*/ 713064 h 839377"/>
              <a:gd name="connsiteX1" fmla="*/ 1160523 w 1733140"/>
              <a:gd name="connsiteY1" fmla="*/ 724017 h 839377"/>
              <a:gd name="connsiteX2" fmla="*/ 1633658 w 1733140"/>
              <a:gd name="connsiteY2" fmla="*/ 620832 h 839377"/>
              <a:gd name="connsiteX3" fmla="*/ 1674387 w 1733140"/>
              <a:gd name="connsiteY3" fmla="*/ 142276 h 839377"/>
              <a:gd name="connsiteX4" fmla="*/ 721925 w 1733140"/>
              <a:gd name="connsiteY4" fmla="*/ 1516 h 839377"/>
              <a:gd name="connsiteX5" fmla="*/ 43741 w 1733140"/>
              <a:gd name="connsiteY5" fmla="*/ 106863 h 839377"/>
              <a:gd name="connsiteX6" fmla="*/ 110364 w 1733140"/>
              <a:gd name="connsiteY6" fmla="*/ 628502 h 839377"/>
              <a:gd name="connsiteX7" fmla="*/ 461403 w 1733140"/>
              <a:gd name="connsiteY7" fmla="*/ 708922 h 839377"/>
              <a:gd name="connsiteX8" fmla="*/ 634344 w 1733140"/>
              <a:gd name="connsiteY8" fmla="*/ 837403 h 839377"/>
              <a:gd name="connsiteX9" fmla="*/ 613762 w 1733140"/>
              <a:gd name="connsiteY9" fmla="*/ 791568 h 839377"/>
              <a:gd name="connsiteX10" fmla="*/ 616922 w 1733140"/>
              <a:gd name="connsiteY10" fmla="*/ 713064 h 839377"/>
              <a:gd name="connsiteX0" fmla="*/ 616922 w 1730438"/>
              <a:gd name="connsiteY0" fmla="*/ 713064 h 839377"/>
              <a:gd name="connsiteX1" fmla="*/ 1160523 w 1730438"/>
              <a:gd name="connsiteY1" fmla="*/ 724017 h 839377"/>
              <a:gd name="connsiteX2" fmla="*/ 1633658 w 1730438"/>
              <a:gd name="connsiteY2" fmla="*/ 620832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3762 w 1732986"/>
              <a:gd name="connsiteY9" fmla="*/ 791568 h 839377"/>
              <a:gd name="connsiteX10" fmla="*/ 616922 w 1732986"/>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6463 w 1732986"/>
              <a:gd name="connsiteY9" fmla="*/ 789973 h 839377"/>
              <a:gd name="connsiteX10" fmla="*/ 616922 w 1732986"/>
              <a:gd name="connsiteY10" fmla="*/ 713064 h 839377"/>
              <a:gd name="connsiteX0" fmla="*/ 616922 w 1732986"/>
              <a:gd name="connsiteY0" fmla="*/ 713064 h 837403"/>
              <a:gd name="connsiteX1" fmla="*/ 1164018 w 1732986"/>
              <a:gd name="connsiteY1" fmla="*/ 711636 h 837403"/>
              <a:gd name="connsiteX2" fmla="*/ 1633658 w 1732986"/>
              <a:gd name="connsiteY2" fmla="*/ 600198 h 837403"/>
              <a:gd name="connsiteX3" fmla="*/ 1674387 w 1732986"/>
              <a:gd name="connsiteY3" fmla="*/ 142276 h 837403"/>
              <a:gd name="connsiteX4" fmla="*/ 721925 w 1732986"/>
              <a:gd name="connsiteY4" fmla="*/ 1516 h 837403"/>
              <a:gd name="connsiteX5" fmla="*/ 43741 w 1732986"/>
              <a:gd name="connsiteY5" fmla="*/ 106863 h 837403"/>
              <a:gd name="connsiteX6" fmla="*/ 110364 w 1732986"/>
              <a:gd name="connsiteY6" fmla="*/ 628502 h 837403"/>
              <a:gd name="connsiteX7" fmla="*/ 461403 w 1732986"/>
              <a:gd name="connsiteY7" fmla="*/ 708922 h 837403"/>
              <a:gd name="connsiteX8" fmla="*/ 634344 w 1732986"/>
              <a:gd name="connsiteY8" fmla="*/ 837403 h 837403"/>
              <a:gd name="connsiteX9" fmla="*/ 616463 w 1732986"/>
              <a:gd name="connsiteY9" fmla="*/ 789973 h 837403"/>
              <a:gd name="connsiteX10" fmla="*/ 616922 w 1732986"/>
              <a:gd name="connsiteY10" fmla="*/ 713064 h 837403"/>
              <a:gd name="connsiteX0" fmla="*/ 616922 w 1730658"/>
              <a:gd name="connsiteY0" fmla="*/ 713064 h 837403"/>
              <a:gd name="connsiteX1" fmla="*/ 1164018 w 1730658"/>
              <a:gd name="connsiteY1" fmla="*/ 711636 h 837403"/>
              <a:gd name="connsiteX2" fmla="*/ 1626069 w 1730658"/>
              <a:gd name="connsiteY2" fmla="*/ 628754 h 837403"/>
              <a:gd name="connsiteX3" fmla="*/ 1674387 w 1730658"/>
              <a:gd name="connsiteY3" fmla="*/ 142276 h 837403"/>
              <a:gd name="connsiteX4" fmla="*/ 721925 w 1730658"/>
              <a:gd name="connsiteY4" fmla="*/ 1516 h 837403"/>
              <a:gd name="connsiteX5" fmla="*/ 43741 w 1730658"/>
              <a:gd name="connsiteY5" fmla="*/ 106863 h 837403"/>
              <a:gd name="connsiteX6" fmla="*/ 110364 w 1730658"/>
              <a:gd name="connsiteY6" fmla="*/ 628502 h 837403"/>
              <a:gd name="connsiteX7" fmla="*/ 461403 w 1730658"/>
              <a:gd name="connsiteY7" fmla="*/ 708922 h 837403"/>
              <a:gd name="connsiteX8" fmla="*/ 634344 w 1730658"/>
              <a:gd name="connsiteY8" fmla="*/ 837403 h 837403"/>
              <a:gd name="connsiteX9" fmla="*/ 616463 w 1730658"/>
              <a:gd name="connsiteY9" fmla="*/ 789973 h 837403"/>
              <a:gd name="connsiteX10" fmla="*/ 616922 w 1730658"/>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634344 w 1722741"/>
              <a:gd name="connsiteY8" fmla="*/ 837403 h 837403"/>
              <a:gd name="connsiteX9" fmla="*/ 616463 w 1722741"/>
              <a:gd name="connsiteY9" fmla="*/ 789973 h 837403"/>
              <a:gd name="connsiteX10" fmla="*/ 616922 w 1722741"/>
              <a:gd name="connsiteY10" fmla="*/ 713064 h 83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2741" h="837403">
                <a:moveTo>
                  <a:pt x="616922" y="713064"/>
                </a:moveTo>
                <a:cubicBezTo>
                  <a:pt x="762304" y="719329"/>
                  <a:pt x="1000887" y="725688"/>
                  <a:pt x="1164018" y="711636"/>
                </a:cubicBezTo>
                <a:cubicBezTo>
                  <a:pt x="1327149" y="697584"/>
                  <a:pt x="1510650" y="723647"/>
                  <a:pt x="1595711" y="628754"/>
                </a:cubicBezTo>
                <a:cubicBezTo>
                  <a:pt x="1680773" y="533861"/>
                  <a:pt x="1786020" y="373543"/>
                  <a:pt x="1674387" y="142276"/>
                </a:cubicBezTo>
                <a:cubicBezTo>
                  <a:pt x="1607083" y="7214"/>
                  <a:pt x="993699" y="7418"/>
                  <a:pt x="721925" y="1516"/>
                </a:cubicBezTo>
                <a:cubicBezTo>
                  <a:pt x="450151" y="-4386"/>
                  <a:pt x="145668" y="2365"/>
                  <a:pt x="43741" y="106863"/>
                </a:cubicBezTo>
                <a:cubicBezTo>
                  <a:pt x="-58186" y="211361"/>
                  <a:pt x="40754" y="528159"/>
                  <a:pt x="110364" y="628502"/>
                </a:cubicBezTo>
                <a:cubicBezTo>
                  <a:pt x="179974" y="728845"/>
                  <a:pt x="415302" y="708922"/>
                  <a:pt x="461403" y="708922"/>
                </a:cubicBezTo>
                <a:cubicBezTo>
                  <a:pt x="497262" y="793797"/>
                  <a:pt x="576077" y="833355"/>
                  <a:pt x="634344" y="837403"/>
                </a:cubicBezTo>
                <a:cubicBezTo>
                  <a:pt x="624272" y="819480"/>
                  <a:pt x="621082" y="807406"/>
                  <a:pt x="616463" y="789973"/>
                </a:cubicBezTo>
                <a:cubicBezTo>
                  <a:pt x="606610" y="760826"/>
                  <a:pt x="616922" y="713064"/>
                  <a:pt x="616922" y="713064"/>
                </a:cubicBezTo>
                <a:close/>
              </a:path>
            </a:pathLst>
          </a:custGeom>
          <a:noFill/>
          <a:ln w="19050" cap="flat">
            <a:solidFill>
              <a:schemeClr val="tx1"/>
            </a:solid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72F94CC5-3174-4DDC-A76C-8FBA5CF397D7}"/>
              </a:ext>
            </a:extLst>
          </p:cNvPr>
          <p:cNvSpPr>
            <a:spLocks noGrp="1"/>
          </p:cNvSpPr>
          <p:nvPr>
            <p:ph idx="1"/>
          </p:nvPr>
        </p:nvSpPr>
        <p:spPr>
          <a:xfrm>
            <a:off x="7670799" y="3542767"/>
            <a:ext cx="3847009" cy="2839418"/>
          </a:xfrm>
        </p:spPr>
        <p:txBody>
          <a:bodyPr>
            <a:normAutofit/>
          </a:bodyPr>
          <a:lstStyle/>
          <a:p>
            <a:pPr algn="ctr"/>
            <a:r>
              <a:rPr lang="en-US"/>
              <a:t>Breaking the lease agreement</a:t>
            </a:r>
          </a:p>
          <a:p>
            <a:pPr algn="ctr"/>
            <a:r>
              <a:rPr lang="en-US"/>
              <a:t>Refunds on security deposit </a:t>
            </a:r>
          </a:p>
          <a:p>
            <a:pPr algn="ctr"/>
            <a:r>
              <a:rPr lang="en-US"/>
              <a:t>Landlord vs Tenant Rights </a:t>
            </a:r>
          </a:p>
        </p:txBody>
      </p:sp>
      <p:sp>
        <p:nvSpPr>
          <p:cNvPr id="6" name="TextBox 5">
            <a:extLst>
              <a:ext uri="{FF2B5EF4-FFF2-40B4-BE49-F238E27FC236}">
                <a16:creationId xmlns:a16="http://schemas.microsoft.com/office/drawing/2014/main" id="{90CC5184-BA53-40A8-A0A4-CF891CD5E480}"/>
              </a:ext>
            </a:extLst>
          </p:cNvPr>
          <p:cNvSpPr txBox="1"/>
          <p:nvPr/>
        </p:nvSpPr>
        <p:spPr>
          <a:xfrm>
            <a:off x="10697680" y="6657945"/>
            <a:ext cx="149432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franklinmatters.org/2015/08/ma-gov-know-your-rights-as-tenant.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448259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A1188B-F6D0-454F-8265-790DD27A8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5AFDC1C1-8338-E861-6D31-62680EB7B5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3"/>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1508670-65E0-4939-8E5D-98D071CA1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73248" y="3706052"/>
            <a:ext cx="5987424" cy="3046181"/>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A680864-F353-4128-88F8-98E04FD7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44220" y="3754346"/>
            <a:ext cx="5987424" cy="3046181"/>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57A3C4B4-9980-45BD-961A-42505309F543}"/>
              </a:ext>
            </a:extLst>
          </p:cNvPr>
          <p:cNvSpPr>
            <a:spLocks noGrp="1"/>
          </p:cNvSpPr>
          <p:nvPr>
            <p:ph type="ctrTitle"/>
          </p:nvPr>
        </p:nvSpPr>
        <p:spPr>
          <a:xfrm>
            <a:off x="858982" y="4044461"/>
            <a:ext cx="5112754" cy="1410919"/>
          </a:xfrm>
        </p:spPr>
        <p:txBody>
          <a:bodyPr anchor="b">
            <a:normAutofit/>
          </a:bodyPr>
          <a:lstStyle/>
          <a:p>
            <a:r>
              <a:rPr lang="en-US"/>
              <a:t>Knowledge Check </a:t>
            </a:r>
          </a:p>
        </p:txBody>
      </p:sp>
      <p:sp>
        <p:nvSpPr>
          <p:cNvPr id="3" name="Subtitle 2">
            <a:extLst>
              <a:ext uri="{FF2B5EF4-FFF2-40B4-BE49-F238E27FC236}">
                <a16:creationId xmlns:a16="http://schemas.microsoft.com/office/drawing/2014/main" id="{F7E89CF4-C418-4739-A010-BAFB07686E43}"/>
              </a:ext>
            </a:extLst>
          </p:cNvPr>
          <p:cNvSpPr>
            <a:spLocks noGrp="1"/>
          </p:cNvSpPr>
          <p:nvPr>
            <p:ph type="subTitle" idx="1"/>
          </p:nvPr>
        </p:nvSpPr>
        <p:spPr>
          <a:xfrm>
            <a:off x="1079863" y="5541899"/>
            <a:ext cx="4666789" cy="627917"/>
          </a:xfrm>
        </p:spPr>
        <p:txBody>
          <a:bodyPr>
            <a:normAutofit/>
          </a:bodyPr>
          <a:lstStyle/>
          <a:p>
            <a:pPr algn="ctr"/>
            <a:r>
              <a:rPr lang="en-US"/>
              <a:t>Break into teams</a:t>
            </a:r>
          </a:p>
        </p:txBody>
      </p:sp>
    </p:spTree>
    <p:extLst>
      <p:ext uri="{BB962C8B-B14F-4D97-AF65-F5344CB8AC3E}">
        <p14:creationId xmlns:p14="http://schemas.microsoft.com/office/powerpoint/2010/main" val="4700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AF9C6E-31D5-480C-AE10-9BA3E4ED1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right modern kitchen">
            <a:extLst>
              <a:ext uri="{FF2B5EF4-FFF2-40B4-BE49-F238E27FC236}">
                <a16:creationId xmlns:a16="http://schemas.microsoft.com/office/drawing/2014/main" id="{9DE27CF8-26E1-70E8-26F2-4B885B425712}"/>
              </a:ext>
            </a:extLst>
          </p:cNvPr>
          <p:cNvPicPr>
            <a:picLocks noChangeAspect="1"/>
          </p:cNvPicPr>
          <p:nvPr/>
        </p:nvPicPr>
        <p:blipFill rotWithShape="1">
          <a:blip r:embed="rId3"/>
          <a:srcRect t="15730"/>
          <a:stretch/>
        </p:blipFill>
        <p:spPr>
          <a:xfrm>
            <a:off x="20" y="10"/>
            <a:ext cx="12191979" cy="6857989"/>
          </a:xfrm>
          <a:prstGeom prst="rect">
            <a:avLst/>
          </a:prstGeom>
        </p:spPr>
      </p:pic>
      <p:sp>
        <p:nvSpPr>
          <p:cNvPr id="11" name="Freeform: Shape 10">
            <a:extLst>
              <a:ext uri="{FF2B5EF4-FFF2-40B4-BE49-F238E27FC236}">
                <a16:creationId xmlns:a16="http://schemas.microsoft.com/office/drawing/2014/main" id="{4F63EBA1-848C-4958-811B-0BEF4A0D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7769" y="3367630"/>
            <a:ext cx="4808784" cy="276949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557" h="2314723">
                <a:moveTo>
                  <a:pt x="2437792" y="28473"/>
                </a:moveTo>
                <a:cubicBezTo>
                  <a:pt x="3720936" y="-19524"/>
                  <a:pt x="4770035" y="1011"/>
                  <a:pt x="6097085" y="32599"/>
                </a:cubicBezTo>
                <a:cubicBezTo>
                  <a:pt x="6241375" y="32599"/>
                  <a:pt x="6941349" y="44458"/>
                  <a:pt x="7130034" y="464521"/>
                </a:cubicBezTo>
                <a:cubicBezTo>
                  <a:pt x="7207443" y="822538"/>
                  <a:pt x="7299936" y="1107572"/>
                  <a:pt x="7101574" y="1567187"/>
                </a:cubicBezTo>
                <a:cubicBezTo>
                  <a:pt x="7012674" y="1820442"/>
                  <a:pt x="6826441" y="1941454"/>
                  <a:pt x="6295834" y="1958949"/>
                </a:cubicBezTo>
                <a:cubicBezTo>
                  <a:pt x="6201573" y="1967661"/>
                  <a:pt x="6028835" y="1978328"/>
                  <a:pt x="5938170" y="1979364"/>
                </a:cubicBezTo>
                <a:cubicBezTo>
                  <a:pt x="5846464" y="2148329"/>
                  <a:pt x="5703170" y="2299450"/>
                  <a:pt x="5669215" y="2314723"/>
                </a:cubicBezTo>
                <a:cubicBezTo>
                  <a:pt x="5397092" y="2101809"/>
                  <a:pt x="5307818" y="2068828"/>
                  <a:pt x="5167719" y="1991006"/>
                </a:cubicBezTo>
                <a:lnTo>
                  <a:pt x="4796086" y="1971505"/>
                </a:lnTo>
                <a:cubicBezTo>
                  <a:pt x="3970001" y="2004968"/>
                  <a:pt x="1743341" y="1983706"/>
                  <a:pt x="840061" y="1927617"/>
                </a:cubicBezTo>
                <a:cubicBezTo>
                  <a:pt x="393004" y="1877867"/>
                  <a:pt x="110456" y="1617395"/>
                  <a:pt x="40402" y="1382316"/>
                </a:cubicBezTo>
                <a:cubicBezTo>
                  <a:pt x="-46199" y="1071836"/>
                  <a:pt x="18879" y="1018771"/>
                  <a:pt x="118301" y="590515"/>
                </a:cubicBezTo>
                <a:cubicBezTo>
                  <a:pt x="161844" y="286569"/>
                  <a:pt x="632474" y="128192"/>
                  <a:pt x="861824" y="119685"/>
                </a:cubicBezTo>
                <a:cubicBezTo>
                  <a:pt x="1206200" y="97914"/>
                  <a:pt x="1792517" y="47314"/>
                  <a:pt x="2437792" y="28473"/>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D74C23E-2169-4B64-B9B1-A397CA9AF30C}"/>
              </a:ext>
            </a:extLst>
          </p:cNvPr>
          <p:cNvSpPr>
            <a:spLocks noGrp="1"/>
          </p:cNvSpPr>
          <p:nvPr>
            <p:ph type="ctrTitle"/>
          </p:nvPr>
        </p:nvSpPr>
        <p:spPr>
          <a:xfrm>
            <a:off x="957358" y="4000499"/>
            <a:ext cx="4236148" cy="1218737"/>
          </a:xfrm>
        </p:spPr>
        <p:txBody>
          <a:bodyPr anchor="b">
            <a:normAutofit/>
          </a:bodyPr>
          <a:lstStyle/>
          <a:p>
            <a:r>
              <a:rPr lang="en-US"/>
              <a:t>Thank you</a:t>
            </a:r>
          </a:p>
        </p:txBody>
      </p:sp>
      <p:sp>
        <p:nvSpPr>
          <p:cNvPr id="13" name="Freeform: Shape 12">
            <a:extLst>
              <a:ext uri="{FF2B5EF4-FFF2-40B4-BE49-F238E27FC236}">
                <a16:creationId xmlns:a16="http://schemas.microsoft.com/office/drawing/2014/main" id="{3CEFF6F4-C041-4E7F-9C99-93B222CB8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1682" y="3391906"/>
            <a:ext cx="4808784" cy="276949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557" h="2314723">
                <a:moveTo>
                  <a:pt x="2437792" y="28473"/>
                </a:moveTo>
                <a:cubicBezTo>
                  <a:pt x="3720936" y="-19524"/>
                  <a:pt x="4770035" y="1011"/>
                  <a:pt x="6097085" y="32599"/>
                </a:cubicBezTo>
                <a:cubicBezTo>
                  <a:pt x="6241375" y="32599"/>
                  <a:pt x="6941349" y="44458"/>
                  <a:pt x="7130034" y="464521"/>
                </a:cubicBezTo>
                <a:cubicBezTo>
                  <a:pt x="7207443" y="822538"/>
                  <a:pt x="7299936" y="1107572"/>
                  <a:pt x="7101574" y="1567187"/>
                </a:cubicBezTo>
                <a:cubicBezTo>
                  <a:pt x="7012674" y="1820442"/>
                  <a:pt x="6826441" y="1941454"/>
                  <a:pt x="6295834" y="1958949"/>
                </a:cubicBezTo>
                <a:cubicBezTo>
                  <a:pt x="6201573" y="1967661"/>
                  <a:pt x="6028835" y="1978328"/>
                  <a:pt x="5938170" y="1979364"/>
                </a:cubicBezTo>
                <a:cubicBezTo>
                  <a:pt x="5846464" y="2148329"/>
                  <a:pt x="5703170" y="2299450"/>
                  <a:pt x="5669215" y="2314723"/>
                </a:cubicBezTo>
                <a:cubicBezTo>
                  <a:pt x="5397092" y="2101809"/>
                  <a:pt x="5307818" y="2068828"/>
                  <a:pt x="5167719" y="1991006"/>
                </a:cubicBezTo>
                <a:lnTo>
                  <a:pt x="4796086" y="1971505"/>
                </a:lnTo>
                <a:cubicBezTo>
                  <a:pt x="3970001" y="2004968"/>
                  <a:pt x="1743341" y="1983706"/>
                  <a:pt x="840061" y="1927617"/>
                </a:cubicBezTo>
                <a:cubicBezTo>
                  <a:pt x="393004" y="1877867"/>
                  <a:pt x="110456" y="1617395"/>
                  <a:pt x="40402" y="1382316"/>
                </a:cubicBezTo>
                <a:cubicBezTo>
                  <a:pt x="-46199" y="1071836"/>
                  <a:pt x="18879" y="1018771"/>
                  <a:pt x="118301" y="590515"/>
                </a:cubicBezTo>
                <a:cubicBezTo>
                  <a:pt x="161844" y="286569"/>
                  <a:pt x="632474" y="128192"/>
                  <a:pt x="861824" y="119685"/>
                </a:cubicBezTo>
                <a:cubicBezTo>
                  <a:pt x="1206200" y="97914"/>
                  <a:pt x="1792517" y="47314"/>
                  <a:pt x="2437792" y="2847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44581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y First Time (Renting An Apartment)">
            <a:hlinkClick r:id="" action="ppaction://media"/>
            <a:extLst>
              <a:ext uri="{FF2B5EF4-FFF2-40B4-BE49-F238E27FC236}">
                <a16:creationId xmlns:a16="http://schemas.microsoft.com/office/drawing/2014/main" id="{75C329AD-BBB3-4FD7-97A2-22A7EBD2CE5A}"/>
              </a:ext>
            </a:extLst>
          </p:cNvPr>
          <p:cNvPicPr>
            <a:picLocks noRot="1" noChangeAspect="1"/>
          </p:cNvPicPr>
          <p:nvPr>
            <a:videoFile r:link="rId1"/>
          </p:nvPr>
        </p:nvPicPr>
        <p:blipFill>
          <a:blip r:embed="rId4"/>
          <a:stretch>
            <a:fillRect/>
          </a:stretch>
        </p:blipFill>
        <p:spPr>
          <a:xfrm>
            <a:off x="1974120" y="1100138"/>
            <a:ext cx="8631505" cy="4876800"/>
          </a:xfrm>
          <a:prstGeom prst="rect">
            <a:avLst/>
          </a:prstGeom>
        </p:spPr>
      </p:pic>
    </p:spTree>
    <p:extLst>
      <p:ext uri="{BB962C8B-B14F-4D97-AF65-F5344CB8AC3E}">
        <p14:creationId xmlns:p14="http://schemas.microsoft.com/office/powerpoint/2010/main" val="159936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10512-76A9-4817-8783-4ECEFBFF79D8}"/>
              </a:ext>
            </a:extLst>
          </p:cNvPr>
          <p:cNvSpPr>
            <a:spLocks noGrp="1"/>
          </p:cNvSpPr>
          <p:nvPr>
            <p:ph type="title"/>
          </p:nvPr>
        </p:nvSpPr>
        <p:spPr/>
        <p:txBody>
          <a:bodyPr/>
          <a:lstStyle/>
          <a:p>
            <a:r>
              <a:rPr lang="en-US"/>
              <a:t>Let’s Talk About IT…</a:t>
            </a:r>
          </a:p>
        </p:txBody>
      </p:sp>
    </p:spTree>
    <p:extLst>
      <p:ext uri="{BB962C8B-B14F-4D97-AF65-F5344CB8AC3E}">
        <p14:creationId xmlns:p14="http://schemas.microsoft.com/office/powerpoint/2010/main" val="2275649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675DB-3758-4843-9691-7A9F31145A73}"/>
              </a:ext>
            </a:extLst>
          </p:cNvPr>
          <p:cNvSpPr>
            <a:spLocks noGrp="1"/>
          </p:cNvSpPr>
          <p:nvPr>
            <p:ph type="title"/>
          </p:nvPr>
        </p:nvSpPr>
        <p:spPr/>
        <p:txBody>
          <a:bodyPr/>
          <a:lstStyle/>
          <a:p>
            <a:r>
              <a:rPr lang="en-US"/>
              <a:t>What do you hope to Walk away with?</a:t>
            </a:r>
          </a:p>
        </p:txBody>
      </p:sp>
      <p:sp>
        <p:nvSpPr>
          <p:cNvPr id="5" name="Text Placeholder 4">
            <a:extLst>
              <a:ext uri="{FF2B5EF4-FFF2-40B4-BE49-F238E27FC236}">
                <a16:creationId xmlns:a16="http://schemas.microsoft.com/office/drawing/2014/main" id="{75941B62-C965-4ADE-A3ED-6DE8976B6FFC}"/>
              </a:ext>
            </a:extLst>
          </p:cNvPr>
          <p:cNvSpPr>
            <a:spLocks noGrp="1"/>
          </p:cNvSpPr>
          <p:nvPr>
            <p:ph type="body" sz="quarter" idx="3"/>
          </p:nvPr>
        </p:nvSpPr>
        <p:spPr/>
        <p:txBody>
          <a:bodyPr/>
          <a:lstStyle/>
          <a:p>
            <a:r>
              <a:rPr lang="en-US"/>
              <a:t>Objectives:</a:t>
            </a:r>
          </a:p>
        </p:txBody>
      </p:sp>
      <p:sp>
        <p:nvSpPr>
          <p:cNvPr id="6" name="Content Placeholder 5">
            <a:extLst>
              <a:ext uri="{FF2B5EF4-FFF2-40B4-BE49-F238E27FC236}">
                <a16:creationId xmlns:a16="http://schemas.microsoft.com/office/drawing/2014/main" id="{967E57E0-F0BB-41B5-900D-35109992A775}"/>
              </a:ext>
            </a:extLst>
          </p:cNvPr>
          <p:cNvSpPr>
            <a:spLocks noGrp="1"/>
          </p:cNvSpPr>
          <p:nvPr>
            <p:ph sz="quarter" idx="4"/>
          </p:nvPr>
        </p:nvSpPr>
        <p:spPr/>
        <p:txBody>
          <a:bodyPr/>
          <a:lstStyle/>
          <a:p>
            <a:r>
              <a:rPr lang="en-US"/>
              <a:t>Obtain knowledge of costs involved when leasing an apartment. </a:t>
            </a:r>
          </a:p>
          <a:p>
            <a:r>
              <a:rPr lang="en-US"/>
              <a:t>Understanding vocabulary and the terms of leasing agreements. </a:t>
            </a:r>
          </a:p>
          <a:p>
            <a:r>
              <a:rPr lang="en-US"/>
              <a:t>Knowing the benefits and risks of having a roommate. </a:t>
            </a:r>
          </a:p>
        </p:txBody>
      </p:sp>
    </p:spTree>
    <p:extLst>
      <p:ext uri="{BB962C8B-B14F-4D97-AF65-F5344CB8AC3E}">
        <p14:creationId xmlns:p14="http://schemas.microsoft.com/office/powerpoint/2010/main" val="1013863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B74E81-276A-4BF8-9D74-BF6C44B2E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idsection of a person holding a miniature house">
            <a:extLst>
              <a:ext uri="{FF2B5EF4-FFF2-40B4-BE49-F238E27FC236}">
                <a16:creationId xmlns:a16="http://schemas.microsoft.com/office/drawing/2014/main" id="{A7CF8ECB-A2E1-96D6-0302-0CE18B00A70E}"/>
              </a:ext>
            </a:extLst>
          </p:cNvPr>
          <p:cNvPicPr>
            <a:picLocks noChangeAspect="1"/>
          </p:cNvPicPr>
          <p:nvPr/>
        </p:nvPicPr>
        <p:blipFill rotWithShape="1">
          <a:blip r:embed="rId3"/>
          <a:srcRect t="9383" b="1331"/>
          <a:stretch/>
        </p:blipFill>
        <p:spPr>
          <a:xfrm>
            <a:off x="88661" y="10"/>
            <a:ext cx="12191981" cy="6857990"/>
          </a:xfrm>
          <a:prstGeom prst="rect">
            <a:avLst/>
          </a:prstGeom>
        </p:spPr>
      </p:pic>
      <p:sp>
        <p:nvSpPr>
          <p:cNvPr id="11" name="Freeform: Shape 10">
            <a:extLst>
              <a:ext uri="{FF2B5EF4-FFF2-40B4-BE49-F238E27FC236}">
                <a16:creationId xmlns:a16="http://schemas.microsoft.com/office/drawing/2014/main" id="{19C537B0-73BE-41E7-8BD7-CC603DD2B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1470" y="1689814"/>
            <a:ext cx="6140530" cy="4647338"/>
          </a:xfrm>
          <a:custGeom>
            <a:avLst/>
            <a:gdLst>
              <a:gd name="connsiteX0" fmla="*/ 3354001 w 6140530"/>
              <a:gd name="connsiteY0" fmla="*/ 1219 h 4626714"/>
              <a:gd name="connsiteX1" fmla="*/ 4854691 w 6140530"/>
              <a:gd name="connsiteY1" fmla="*/ 125683 h 4626714"/>
              <a:gd name="connsiteX2" fmla="*/ 6093602 w 6140530"/>
              <a:gd name="connsiteY2" fmla="*/ 1013600 h 4626714"/>
              <a:gd name="connsiteX3" fmla="*/ 6140530 w 6140530"/>
              <a:gd name="connsiteY3" fmla="*/ 1110875 h 4626714"/>
              <a:gd name="connsiteX4" fmla="*/ 6140530 w 6140530"/>
              <a:gd name="connsiteY4" fmla="*/ 3914197 h 4626714"/>
              <a:gd name="connsiteX5" fmla="*/ 6123285 w 6140530"/>
              <a:gd name="connsiteY5" fmla="*/ 3940855 h 4626714"/>
              <a:gd name="connsiteX6" fmla="*/ 6022119 w 6140530"/>
              <a:gd name="connsiteY6" fmla="*/ 4052713 h 4626714"/>
              <a:gd name="connsiteX7" fmla="*/ 2791676 w 6140530"/>
              <a:gd name="connsiteY7" fmla="*/ 4623624 h 4626714"/>
              <a:gd name="connsiteX8" fmla="*/ 0 w 6140530"/>
              <a:gd name="connsiteY8" fmla="*/ 4180103 h 4626714"/>
              <a:gd name="connsiteX9" fmla="*/ 486444 w 6140530"/>
              <a:gd name="connsiteY9" fmla="*/ 3598665 h 4626714"/>
              <a:gd name="connsiteX10" fmla="*/ 701119 w 6140530"/>
              <a:gd name="connsiteY10" fmla="*/ 1679227 h 4626714"/>
              <a:gd name="connsiteX11" fmla="*/ 3354001 w 6140530"/>
              <a:gd name="connsiteY11" fmla="*/ 1219 h 4626714"/>
              <a:gd name="connsiteX0" fmla="*/ 3354001 w 6140530"/>
              <a:gd name="connsiteY0" fmla="*/ 1219 h 4647338"/>
              <a:gd name="connsiteX1" fmla="*/ 4854691 w 6140530"/>
              <a:gd name="connsiteY1" fmla="*/ 125683 h 4647338"/>
              <a:gd name="connsiteX2" fmla="*/ 6093602 w 6140530"/>
              <a:gd name="connsiteY2" fmla="*/ 1013600 h 4647338"/>
              <a:gd name="connsiteX3" fmla="*/ 6140530 w 6140530"/>
              <a:gd name="connsiteY3" fmla="*/ 1110875 h 4647338"/>
              <a:gd name="connsiteX4" fmla="*/ 6140530 w 6140530"/>
              <a:gd name="connsiteY4" fmla="*/ 3914197 h 4647338"/>
              <a:gd name="connsiteX5" fmla="*/ 6123285 w 6140530"/>
              <a:gd name="connsiteY5" fmla="*/ 3940855 h 4647338"/>
              <a:gd name="connsiteX6" fmla="*/ 6022119 w 6140530"/>
              <a:gd name="connsiteY6" fmla="*/ 4052713 h 4647338"/>
              <a:gd name="connsiteX7" fmla="*/ 2791676 w 6140530"/>
              <a:gd name="connsiteY7" fmla="*/ 4623624 h 4647338"/>
              <a:gd name="connsiteX8" fmla="*/ 0 w 6140530"/>
              <a:gd name="connsiteY8" fmla="*/ 4180103 h 4647338"/>
              <a:gd name="connsiteX9" fmla="*/ 486444 w 6140530"/>
              <a:gd name="connsiteY9" fmla="*/ 3598665 h 4647338"/>
              <a:gd name="connsiteX10" fmla="*/ 701119 w 6140530"/>
              <a:gd name="connsiteY10" fmla="*/ 1679227 h 4647338"/>
              <a:gd name="connsiteX11" fmla="*/ 3354001 w 6140530"/>
              <a:gd name="connsiteY11" fmla="*/ 1219 h 4647338"/>
              <a:gd name="connsiteX0" fmla="*/ 3354001 w 6140530"/>
              <a:gd name="connsiteY0" fmla="*/ 1219 h 4647338"/>
              <a:gd name="connsiteX1" fmla="*/ 4854691 w 6140530"/>
              <a:gd name="connsiteY1" fmla="*/ 125683 h 4647338"/>
              <a:gd name="connsiteX2" fmla="*/ 6093602 w 6140530"/>
              <a:gd name="connsiteY2" fmla="*/ 1013600 h 4647338"/>
              <a:gd name="connsiteX3" fmla="*/ 6140530 w 6140530"/>
              <a:gd name="connsiteY3" fmla="*/ 1110875 h 4647338"/>
              <a:gd name="connsiteX4" fmla="*/ 6140530 w 6140530"/>
              <a:gd name="connsiteY4" fmla="*/ 3914197 h 4647338"/>
              <a:gd name="connsiteX5" fmla="*/ 6123285 w 6140530"/>
              <a:gd name="connsiteY5" fmla="*/ 3940855 h 4647338"/>
              <a:gd name="connsiteX6" fmla="*/ 6022119 w 6140530"/>
              <a:gd name="connsiteY6" fmla="*/ 4052713 h 4647338"/>
              <a:gd name="connsiteX7" fmla="*/ 2791676 w 6140530"/>
              <a:gd name="connsiteY7" fmla="*/ 4623624 h 4647338"/>
              <a:gd name="connsiteX8" fmla="*/ 0 w 6140530"/>
              <a:gd name="connsiteY8" fmla="*/ 4180103 h 4647338"/>
              <a:gd name="connsiteX9" fmla="*/ 486444 w 6140530"/>
              <a:gd name="connsiteY9" fmla="*/ 3598665 h 4647338"/>
              <a:gd name="connsiteX10" fmla="*/ 701119 w 6140530"/>
              <a:gd name="connsiteY10" fmla="*/ 1679227 h 4647338"/>
              <a:gd name="connsiteX11" fmla="*/ 3354001 w 6140530"/>
              <a:gd name="connsiteY11" fmla="*/ 1219 h 464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0530" h="4647338">
                <a:moveTo>
                  <a:pt x="3354001" y="1219"/>
                </a:moveTo>
                <a:cubicBezTo>
                  <a:pt x="4004435" y="-11736"/>
                  <a:pt x="4587960" y="81931"/>
                  <a:pt x="4854691" y="125683"/>
                </a:cubicBezTo>
                <a:cubicBezTo>
                  <a:pt x="5569674" y="248878"/>
                  <a:pt x="5884365" y="614355"/>
                  <a:pt x="6093602" y="1013600"/>
                </a:cubicBezTo>
                <a:lnTo>
                  <a:pt x="6140530" y="1110875"/>
                </a:lnTo>
                <a:lnTo>
                  <a:pt x="6140530" y="3914197"/>
                </a:lnTo>
                <a:lnTo>
                  <a:pt x="6123285" y="3940855"/>
                </a:lnTo>
                <a:cubicBezTo>
                  <a:pt x="6092119" y="3981849"/>
                  <a:pt x="6058441" y="4019304"/>
                  <a:pt x="6022119" y="4052713"/>
                </a:cubicBezTo>
                <a:cubicBezTo>
                  <a:pt x="5440967" y="4587251"/>
                  <a:pt x="4022382" y="4706012"/>
                  <a:pt x="2791676" y="4623624"/>
                </a:cubicBezTo>
                <a:cubicBezTo>
                  <a:pt x="1788243" y="4556450"/>
                  <a:pt x="990667" y="4345015"/>
                  <a:pt x="0" y="4180103"/>
                </a:cubicBezTo>
                <a:cubicBezTo>
                  <a:pt x="0" y="4180103"/>
                  <a:pt x="445100" y="4042167"/>
                  <a:pt x="486444" y="3598665"/>
                </a:cubicBezTo>
                <a:cubicBezTo>
                  <a:pt x="526106" y="3207312"/>
                  <a:pt x="513958" y="2340421"/>
                  <a:pt x="701119" y="1679227"/>
                </a:cubicBezTo>
                <a:cubicBezTo>
                  <a:pt x="1000026" y="340576"/>
                  <a:pt x="2269944" y="22811"/>
                  <a:pt x="3354001" y="12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757CFF1-20F6-4EF6-83FA-264F652F4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47219">
            <a:off x="6227678" y="1604682"/>
            <a:ext cx="6095974" cy="4725794"/>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47652"/>
              <a:gd name="connsiteY0" fmla="*/ 731902 h 764135"/>
              <a:gd name="connsiteX1" fmla="*/ 373741 w 847652"/>
              <a:gd name="connsiteY1" fmla="*/ 757848 h 764135"/>
              <a:gd name="connsiteX2" fmla="*/ 812900 w 847652"/>
              <a:gd name="connsiteY2" fmla="*/ 492088 h 764135"/>
              <a:gd name="connsiteX3" fmla="*/ 794101 w 847652"/>
              <a:gd name="connsiteY3" fmla="*/ 187195 h 764135"/>
              <a:gd name="connsiteX4" fmla="*/ 588282 w 847652"/>
              <a:gd name="connsiteY4" fmla="*/ 3537 h 764135"/>
              <a:gd name="connsiteX5" fmla="*/ 59263 w 847652"/>
              <a:gd name="connsiteY5" fmla="*/ 319863 h 764135"/>
              <a:gd name="connsiteX6" fmla="*/ 56596 w 847652"/>
              <a:gd name="connsiteY6" fmla="*/ 630854 h 764135"/>
              <a:gd name="connsiteX7" fmla="*/ 0 w 847652"/>
              <a:gd name="connsiteY7" fmla="*/ 731902 h 764135"/>
              <a:gd name="connsiteX0" fmla="*/ 0 w 843619"/>
              <a:gd name="connsiteY0" fmla="*/ 731902 h 766005"/>
              <a:gd name="connsiteX1" fmla="*/ 373741 w 843619"/>
              <a:gd name="connsiteY1" fmla="*/ 757848 h 766005"/>
              <a:gd name="connsiteX2" fmla="*/ 807052 w 843619"/>
              <a:gd name="connsiteY2" fmla="*/ 579654 h 766005"/>
              <a:gd name="connsiteX3" fmla="*/ 794101 w 843619"/>
              <a:gd name="connsiteY3" fmla="*/ 187195 h 766005"/>
              <a:gd name="connsiteX4" fmla="*/ 588282 w 843619"/>
              <a:gd name="connsiteY4" fmla="*/ 3537 h 766005"/>
              <a:gd name="connsiteX5" fmla="*/ 59263 w 843619"/>
              <a:gd name="connsiteY5" fmla="*/ 319863 h 766005"/>
              <a:gd name="connsiteX6" fmla="*/ 56596 w 843619"/>
              <a:gd name="connsiteY6" fmla="*/ 630854 h 766005"/>
              <a:gd name="connsiteX7" fmla="*/ 0 w 843619"/>
              <a:gd name="connsiteY7" fmla="*/ 731902 h 766005"/>
              <a:gd name="connsiteX0" fmla="*/ 0 w 838949"/>
              <a:gd name="connsiteY0" fmla="*/ 731902 h 764478"/>
              <a:gd name="connsiteX1" fmla="*/ 373741 w 838949"/>
              <a:gd name="connsiteY1" fmla="*/ 757848 h 764478"/>
              <a:gd name="connsiteX2" fmla="*/ 799956 w 838949"/>
              <a:gd name="connsiteY2" fmla="*/ 602289 h 764478"/>
              <a:gd name="connsiteX3" fmla="*/ 794101 w 838949"/>
              <a:gd name="connsiteY3" fmla="*/ 187195 h 764478"/>
              <a:gd name="connsiteX4" fmla="*/ 588282 w 838949"/>
              <a:gd name="connsiteY4" fmla="*/ 3537 h 764478"/>
              <a:gd name="connsiteX5" fmla="*/ 59263 w 838949"/>
              <a:gd name="connsiteY5" fmla="*/ 319863 h 764478"/>
              <a:gd name="connsiteX6" fmla="*/ 56596 w 838949"/>
              <a:gd name="connsiteY6" fmla="*/ 630854 h 764478"/>
              <a:gd name="connsiteX7" fmla="*/ 0 w 838949"/>
              <a:gd name="connsiteY7" fmla="*/ 731902 h 764478"/>
              <a:gd name="connsiteX0" fmla="*/ 0 w 844858"/>
              <a:gd name="connsiteY0" fmla="*/ 731902 h 764478"/>
              <a:gd name="connsiteX1" fmla="*/ 373741 w 844858"/>
              <a:gd name="connsiteY1" fmla="*/ 757848 h 764478"/>
              <a:gd name="connsiteX2" fmla="*/ 799956 w 844858"/>
              <a:gd name="connsiteY2" fmla="*/ 602289 h 764478"/>
              <a:gd name="connsiteX3" fmla="*/ 794101 w 844858"/>
              <a:gd name="connsiteY3" fmla="*/ 187195 h 764478"/>
              <a:gd name="connsiteX4" fmla="*/ 588282 w 844858"/>
              <a:gd name="connsiteY4" fmla="*/ 3537 h 764478"/>
              <a:gd name="connsiteX5" fmla="*/ 59263 w 844858"/>
              <a:gd name="connsiteY5" fmla="*/ 319863 h 764478"/>
              <a:gd name="connsiteX6" fmla="*/ 56596 w 844858"/>
              <a:gd name="connsiteY6" fmla="*/ 630854 h 764478"/>
              <a:gd name="connsiteX7" fmla="*/ 0 w 844858"/>
              <a:gd name="connsiteY7" fmla="*/ 731902 h 764478"/>
              <a:gd name="connsiteX0" fmla="*/ 0 w 841989"/>
              <a:gd name="connsiteY0" fmla="*/ 731902 h 763721"/>
              <a:gd name="connsiteX1" fmla="*/ 373741 w 841989"/>
              <a:gd name="connsiteY1" fmla="*/ 757848 h 763721"/>
              <a:gd name="connsiteX2" fmla="*/ 795517 w 841989"/>
              <a:gd name="connsiteY2" fmla="*/ 613716 h 763721"/>
              <a:gd name="connsiteX3" fmla="*/ 794101 w 841989"/>
              <a:gd name="connsiteY3" fmla="*/ 187195 h 763721"/>
              <a:gd name="connsiteX4" fmla="*/ 588282 w 841989"/>
              <a:gd name="connsiteY4" fmla="*/ 3537 h 763721"/>
              <a:gd name="connsiteX5" fmla="*/ 59263 w 841989"/>
              <a:gd name="connsiteY5" fmla="*/ 319863 h 763721"/>
              <a:gd name="connsiteX6" fmla="*/ 56596 w 841989"/>
              <a:gd name="connsiteY6" fmla="*/ 630854 h 763721"/>
              <a:gd name="connsiteX7" fmla="*/ 0 w 841989"/>
              <a:gd name="connsiteY7" fmla="*/ 731902 h 763721"/>
              <a:gd name="connsiteX0" fmla="*/ 0 w 836040"/>
              <a:gd name="connsiteY0" fmla="*/ 731902 h 763528"/>
              <a:gd name="connsiteX1" fmla="*/ 375521 w 836040"/>
              <a:gd name="connsiteY1" fmla="*/ 757630 h 763528"/>
              <a:gd name="connsiteX2" fmla="*/ 795517 w 836040"/>
              <a:gd name="connsiteY2" fmla="*/ 613716 h 763528"/>
              <a:gd name="connsiteX3" fmla="*/ 794101 w 836040"/>
              <a:gd name="connsiteY3" fmla="*/ 187195 h 763528"/>
              <a:gd name="connsiteX4" fmla="*/ 588282 w 836040"/>
              <a:gd name="connsiteY4" fmla="*/ 3537 h 763528"/>
              <a:gd name="connsiteX5" fmla="*/ 59263 w 836040"/>
              <a:gd name="connsiteY5" fmla="*/ 319863 h 763528"/>
              <a:gd name="connsiteX6" fmla="*/ 56596 w 836040"/>
              <a:gd name="connsiteY6" fmla="*/ 630854 h 763528"/>
              <a:gd name="connsiteX7" fmla="*/ 0 w 836040"/>
              <a:gd name="connsiteY7" fmla="*/ 731902 h 763528"/>
              <a:gd name="connsiteX0" fmla="*/ 0 w 836040"/>
              <a:gd name="connsiteY0" fmla="*/ 731902 h 761256"/>
              <a:gd name="connsiteX1" fmla="*/ 375521 w 836040"/>
              <a:gd name="connsiteY1" fmla="*/ 757630 h 761256"/>
              <a:gd name="connsiteX2" fmla="*/ 795517 w 836040"/>
              <a:gd name="connsiteY2" fmla="*/ 613716 h 761256"/>
              <a:gd name="connsiteX3" fmla="*/ 794101 w 836040"/>
              <a:gd name="connsiteY3" fmla="*/ 187195 h 761256"/>
              <a:gd name="connsiteX4" fmla="*/ 588282 w 836040"/>
              <a:gd name="connsiteY4" fmla="*/ 3537 h 761256"/>
              <a:gd name="connsiteX5" fmla="*/ 59263 w 836040"/>
              <a:gd name="connsiteY5" fmla="*/ 319863 h 761256"/>
              <a:gd name="connsiteX6" fmla="*/ 56596 w 836040"/>
              <a:gd name="connsiteY6" fmla="*/ 630854 h 761256"/>
              <a:gd name="connsiteX7" fmla="*/ 0 w 836040"/>
              <a:gd name="connsiteY7" fmla="*/ 731902 h 761256"/>
              <a:gd name="connsiteX0" fmla="*/ 794101 w 837028"/>
              <a:gd name="connsiteY0" fmla="*/ 187195 h 761256"/>
              <a:gd name="connsiteX1" fmla="*/ 588282 w 837028"/>
              <a:gd name="connsiteY1" fmla="*/ 3537 h 761256"/>
              <a:gd name="connsiteX2" fmla="*/ 59263 w 837028"/>
              <a:gd name="connsiteY2" fmla="*/ 319863 h 761256"/>
              <a:gd name="connsiteX3" fmla="*/ 56596 w 837028"/>
              <a:gd name="connsiteY3" fmla="*/ 630854 h 761256"/>
              <a:gd name="connsiteX4" fmla="*/ 0 w 837028"/>
              <a:gd name="connsiteY4" fmla="*/ 731902 h 761256"/>
              <a:gd name="connsiteX5" fmla="*/ 375521 w 837028"/>
              <a:gd name="connsiteY5" fmla="*/ 757630 h 761256"/>
              <a:gd name="connsiteX6" fmla="*/ 795517 w 837028"/>
              <a:gd name="connsiteY6" fmla="*/ 613716 h 761256"/>
              <a:gd name="connsiteX7" fmla="*/ 806268 w 837028"/>
              <a:gd name="connsiteY7" fmla="*/ 201919 h 761256"/>
              <a:gd name="connsiteX0" fmla="*/ 794101 w 795517"/>
              <a:gd name="connsiteY0" fmla="*/ 187195 h 761256"/>
              <a:gd name="connsiteX1" fmla="*/ 588282 w 795517"/>
              <a:gd name="connsiteY1" fmla="*/ 3537 h 761256"/>
              <a:gd name="connsiteX2" fmla="*/ 59263 w 795517"/>
              <a:gd name="connsiteY2" fmla="*/ 319863 h 761256"/>
              <a:gd name="connsiteX3" fmla="*/ 56596 w 795517"/>
              <a:gd name="connsiteY3" fmla="*/ 630854 h 761256"/>
              <a:gd name="connsiteX4" fmla="*/ 0 w 795517"/>
              <a:gd name="connsiteY4" fmla="*/ 731902 h 761256"/>
              <a:gd name="connsiteX5" fmla="*/ 375521 w 795517"/>
              <a:gd name="connsiteY5" fmla="*/ 757630 h 761256"/>
              <a:gd name="connsiteX6" fmla="*/ 795517 w 795517"/>
              <a:gd name="connsiteY6" fmla="*/ 613716 h 761256"/>
              <a:gd name="connsiteX0" fmla="*/ 794101 w 811137"/>
              <a:gd name="connsiteY0" fmla="*/ 187195 h 764776"/>
              <a:gd name="connsiteX1" fmla="*/ 588282 w 811137"/>
              <a:gd name="connsiteY1" fmla="*/ 3537 h 764776"/>
              <a:gd name="connsiteX2" fmla="*/ 59263 w 811137"/>
              <a:gd name="connsiteY2" fmla="*/ 319863 h 764776"/>
              <a:gd name="connsiteX3" fmla="*/ 56596 w 811137"/>
              <a:gd name="connsiteY3" fmla="*/ 630854 h 764776"/>
              <a:gd name="connsiteX4" fmla="*/ 0 w 811137"/>
              <a:gd name="connsiteY4" fmla="*/ 731902 h 764776"/>
              <a:gd name="connsiteX5" fmla="*/ 375521 w 811137"/>
              <a:gd name="connsiteY5" fmla="*/ 757630 h 764776"/>
              <a:gd name="connsiteX6" fmla="*/ 811137 w 811137"/>
              <a:gd name="connsiteY6" fmla="*/ 595001 h 764776"/>
              <a:gd name="connsiteX0" fmla="*/ 794101 w 811137"/>
              <a:gd name="connsiteY0" fmla="*/ 187195 h 764776"/>
              <a:gd name="connsiteX1" fmla="*/ 588282 w 811137"/>
              <a:gd name="connsiteY1" fmla="*/ 3537 h 764776"/>
              <a:gd name="connsiteX2" fmla="*/ 59263 w 811137"/>
              <a:gd name="connsiteY2" fmla="*/ 319863 h 764776"/>
              <a:gd name="connsiteX3" fmla="*/ 56596 w 811137"/>
              <a:gd name="connsiteY3" fmla="*/ 630854 h 764776"/>
              <a:gd name="connsiteX4" fmla="*/ 0 w 811137"/>
              <a:gd name="connsiteY4" fmla="*/ 731902 h 764776"/>
              <a:gd name="connsiteX5" fmla="*/ 375521 w 811137"/>
              <a:gd name="connsiteY5" fmla="*/ 757630 h 764776"/>
              <a:gd name="connsiteX6" fmla="*/ 811137 w 811137"/>
              <a:gd name="connsiteY6" fmla="*/ 595001 h 764776"/>
              <a:gd name="connsiteX0" fmla="*/ 794101 w 811137"/>
              <a:gd name="connsiteY0" fmla="*/ 187195 h 760393"/>
              <a:gd name="connsiteX1" fmla="*/ 588282 w 811137"/>
              <a:gd name="connsiteY1" fmla="*/ 3537 h 760393"/>
              <a:gd name="connsiteX2" fmla="*/ 59263 w 811137"/>
              <a:gd name="connsiteY2" fmla="*/ 319863 h 760393"/>
              <a:gd name="connsiteX3" fmla="*/ 56596 w 811137"/>
              <a:gd name="connsiteY3" fmla="*/ 630854 h 760393"/>
              <a:gd name="connsiteX4" fmla="*/ 0 w 811137"/>
              <a:gd name="connsiteY4" fmla="*/ 731902 h 760393"/>
              <a:gd name="connsiteX5" fmla="*/ 375521 w 811137"/>
              <a:gd name="connsiteY5" fmla="*/ 757630 h 760393"/>
              <a:gd name="connsiteX6" fmla="*/ 811137 w 811137"/>
              <a:gd name="connsiteY6" fmla="*/ 595001 h 760393"/>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75015 w 811137"/>
              <a:gd name="connsiteY0" fmla="*/ 150490 h 761199"/>
              <a:gd name="connsiteX1" fmla="*/ 588282 w 811137"/>
              <a:gd name="connsiteY1" fmla="*/ 5290 h 761199"/>
              <a:gd name="connsiteX2" fmla="*/ 59263 w 811137"/>
              <a:gd name="connsiteY2" fmla="*/ 321616 h 761199"/>
              <a:gd name="connsiteX3" fmla="*/ 56596 w 811137"/>
              <a:gd name="connsiteY3" fmla="*/ 632607 h 761199"/>
              <a:gd name="connsiteX4" fmla="*/ 0 w 811137"/>
              <a:gd name="connsiteY4" fmla="*/ 733655 h 761199"/>
              <a:gd name="connsiteX5" fmla="*/ 375521 w 811137"/>
              <a:gd name="connsiteY5" fmla="*/ 759383 h 761199"/>
              <a:gd name="connsiteX6" fmla="*/ 811137 w 811137"/>
              <a:gd name="connsiteY6" fmla="*/ 596754 h 761199"/>
              <a:gd name="connsiteX0" fmla="*/ 775015 w 811137"/>
              <a:gd name="connsiteY0" fmla="*/ 148838 h 759547"/>
              <a:gd name="connsiteX1" fmla="*/ 588282 w 811137"/>
              <a:gd name="connsiteY1" fmla="*/ 3638 h 759547"/>
              <a:gd name="connsiteX2" fmla="*/ 59263 w 811137"/>
              <a:gd name="connsiteY2" fmla="*/ 319964 h 759547"/>
              <a:gd name="connsiteX3" fmla="*/ 56596 w 811137"/>
              <a:gd name="connsiteY3" fmla="*/ 630955 h 759547"/>
              <a:gd name="connsiteX4" fmla="*/ 0 w 811137"/>
              <a:gd name="connsiteY4" fmla="*/ 732003 h 759547"/>
              <a:gd name="connsiteX5" fmla="*/ 375521 w 811137"/>
              <a:gd name="connsiteY5" fmla="*/ 757731 h 759547"/>
              <a:gd name="connsiteX6" fmla="*/ 811137 w 811137"/>
              <a:gd name="connsiteY6" fmla="*/ 595102 h 759547"/>
              <a:gd name="connsiteX0" fmla="*/ 775015 w 811137"/>
              <a:gd name="connsiteY0" fmla="*/ 149039 h 759748"/>
              <a:gd name="connsiteX1" fmla="*/ 588282 w 811137"/>
              <a:gd name="connsiteY1" fmla="*/ 3839 h 759748"/>
              <a:gd name="connsiteX2" fmla="*/ 59263 w 811137"/>
              <a:gd name="connsiteY2" fmla="*/ 320165 h 759748"/>
              <a:gd name="connsiteX3" fmla="*/ 56596 w 811137"/>
              <a:gd name="connsiteY3" fmla="*/ 631156 h 759748"/>
              <a:gd name="connsiteX4" fmla="*/ 0 w 811137"/>
              <a:gd name="connsiteY4" fmla="*/ 732204 h 759748"/>
              <a:gd name="connsiteX5" fmla="*/ 375521 w 811137"/>
              <a:gd name="connsiteY5" fmla="*/ 757932 h 759748"/>
              <a:gd name="connsiteX6" fmla="*/ 811137 w 811137"/>
              <a:gd name="connsiteY6" fmla="*/ 595303 h 759748"/>
              <a:gd name="connsiteX0" fmla="*/ 775015 w 811137"/>
              <a:gd name="connsiteY0" fmla="*/ 148071 h 758780"/>
              <a:gd name="connsiteX1" fmla="*/ 588282 w 811137"/>
              <a:gd name="connsiteY1" fmla="*/ 2871 h 758780"/>
              <a:gd name="connsiteX2" fmla="*/ 59263 w 811137"/>
              <a:gd name="connsiteY2" fmla="*/ 319197 h 758780"/>
              <a:gd name="connsiteX3" fmla="*/ 56596 w 811137"/>
              <a:gd name="connsiteY3" fmla="*/ 630188 h 758780"/>
              <a:gd name="connsiteX4" fmla="*/ 0 w 811137"/>
              <a:gd name="connsiteY4" fmla="*/ 731236 h 758780"/>
              <a:gd name="connsiteX5" fmla="*/ 375521 w 811137"/>
              <a:gd name="connsiteY5" fmla="*/ 756964 h 758780"/>
              <a:gd name="connsiteX6" fmla="*/ 811137 w 811137"/>
              <a:gd name="connsiteY6" fmla="*/ 594335 h 758780"/>
              <a:gd name="connsiteX0" fmla="*/ 775015 w 811137"/>
              <a:gd name="connsiteY0" fmla="*/ 148702 h 759411"/>
              <a:gd name="connsiteX1" fmla="*/ 588282 w 811137"/>
              <a:gd name="connsiteY1" fmla="*/ 3502 h 759411"/>
              <a:gd name="connsiteX2" fmla="*/ 59263 w 811137"/>
              <a:gd name="connsiteY2" fmla="*/ 319828 h 759411"/>
              <a:gd name="connsiteX3" fmla="*/ 56596 w 811137"/>
              <a:gd name="connsiteY3" fmla="*/ 630819 h 759411"/>
              <a:gd name="connsiteX4" fmla="*/ 0 w 811137"/>
              <a:gd name="connsiteY4" fmla="*/ 731867 h 759411"/>
              <a:gd name="connsiteX5" fmla="*/ 375521 w 811137"/>
              <a:gd name="connsiteY5" fmla="*/ 757595 h 759411"/>
              <a:gd name="connsiteX6" fmla="*/ 811137 w 811137"/>
              <a:gd name="connsiteY6" fmla="*/ 594966 h 759411"/>
              <a:gd name="connsiteX0" fmla="*/ 775683 w 811137"/>
              <a:gd name="connsiteY0" fmla="*/ 146832 h 759671"/>
              <a:gd name="connsiteX1" fmla="*/ 588282 w 811137"/>
              <a:gd name="connsiteY1" fmla="*/ 3762 h 759671"/>
              <a:gd name="connsiteX2" fmla="*/ 59263 w 811137"/>
              <a:gd name="connsiteY2" fmla="*/ 320088 h 759671"/>
              <a:gd name="connsiteX3" fmla="*/ 56596 w 811137"/>
              <a:gd name="connsiteY3" fmla="*/ 631079 h 759671"/>
              <a:gd name="connsiteX4" fmla="*/ 0 w 811137"/>
              <a:gd name="connsiteY4" fmla="*/ 732127 h 759671"/>
              <a:gd name="connsiteX5" fmla="*/ 375521 w 811137"/>
              <a:gd name="connsiteY5" fmla="*/ 757855 h 759671"/>
              <a:gd name="connsiteX6" fmla="*/ 811137 w 811137"/>
              <a:gd name="connsiteY6" fmla="*/ 595226 h 759671"/>
              <a:gd name="connsiteX0" fmla="*/ 775683 w 811137"/>
              <a:gd name="connsiteY0" fmla="*/ 143132 h 755971"/>
              <a:gd name="connsiteX1" fmla="*/ 588282 w 811137"/>
              <a:gd name="connsiteY1" fmla="*/ 62 h 755971"/>
              <a:gd name="connsiteX2" fmla="*/ 59263 w 811137"/>
              <a:gd name="connsiteY2" fmla="*/ 316388 h 755971"/>
              <a:gd name="connsiteX3" fmla="*/ 56596 w 811137"/>
              <a:gd name="connsiteY3" fmla="*/ 627379 h 755971"/>
              <a:gd name="connsiteX4" fmla="*/ 0 w 811137"/>
              <a:gd name="connsiteY4" fmla="*/ 728427 h 755971"/>
              <a:gd name="connsiteX5" fmla="*/ 375521 w 811137"/>
              <a:gd name="connsiteY5" fmla="*/ 754155 h 755971"/>
              <a:gd name="connsiteX6" fmla="*/ 811137 w 811137"/>
              <a:gd name="connsiteY6" fmla="*/ 591526 h 755971"/>
              <a:gd name="connsiteX0" fmla="*/ 775683 w 811137"/>
              <a:gd name="connsiteY0" fmla="*/ 143690 h 756529"/>
              <a:gd name="connsiteX1" fmla="*/ 588282 w 811137"/>
              <a:gd name="connsiteY1" fmla="*/ 620 h 756529"/>
              <a:gd name="connsiteX2" fmla="*/ 59263 w 811137"/>
              <a:gd name="connsiteY2" fmla="*/ 316946 h 756529"/>
              <a:gd name="connsiteX3" fmla="*/ 56596 w 811137"/>
              <a:gd name="connsiteY3" fmla="*/ 627937 h 756529"/>
              <a:gd name="connsiteX4" fmla="*/ 0 w 811137"/>
              <a:gd name="connsiteY4" fmla="*/ 728985 h 756529"/>
              <a:gd name="connsiteX5" fmla="*/ 375521 w 811137"/>
              <a:gd name="connsiteY5" fmla="*/ 754713 h 756529"/>
              <a:gd name="connsiteX6" fmla="*/ 811137 w 811137"/>
              <a:gd name="connsiteY6" fmla="*/ 592084 h 756529"/>
              <a:gd name="connsiteX0" fmla="*/ 775683 w 811137"/>
              <a:gd name="connsiteY0" fmla="*/ 144363 h 757202"/>
              <a:gd name="connsiteX1" fmla="*/ 588282 w 811137"/>
              <a:gd name="connsiteY1" fmla="*/ 1293 h 757202"/>
              <a:gd name="connsiteX2" fmla="*/ 59263 w 811137"/>
              <a:gd name="connsiteY2" fmla="*/ 317619 h 757202"/>
              <a:gd name="connsiteX3" fmla="*/ 56596 w 811137"/>
              <a:gd name="connsiteY3" fmla="*/ 628610 h 757202"/>
              <a:gd name="connsiteX4" fmla="*/ 0 w 811137"/>
              <a:gd name="connsiteY4" fmla="*/ 729658 h 757202"/>
              <a:gd name="connsiteX5" fmla="*/ 375521 w 811137"/>
              <a:gd name="connsiteY5" fmla="*/ 755386 h 757202"/>
              <a:gd name="connsiteX6" fmla="*/ 811137 w 811137"/>
              <a:gd name="connsiteY6" fmla="*/ 592757 h 757202"/>
              <a:gd name="connsiteX0" fmla="*/ 775683 w 811137"/>
              <a:gd name="connsiteY0" fmla="*/ 145620 h 758459"/>
              <a:gd name="connsiteX1" fmla="*/ 588282 w 811137"/>
              <a:gd name="connsiteY1" fmla="*/ 2550 h 758459"/>
              <a:gd name="connsiteX2" fmla="*/ 59263 w 811137"/>
              <a:gd name="connsiteY2" fmla="*/ 318876 h 758459"/>
              <a:gd name="connsiteX3" fmla="*/ 56596 w 811137"/>
              <a:gd name="connsiteY3" fmla="*/ 629867 h 758459"/>
              <a:gd name="connsiteX4" fmla="*/ 0 w 811137"/>
              <a:gd name="connsiteY4" fmla="*/ 730915 h 758459"/>
              <a:gd name="connsiteX5" fmla="*/ 375521 w 811137"/>
              <a:gd name="connsiteY5" fmla="*/ 756643 h 758459"/>
              <a:gd name="connsiteX6" fmla="*/ 811137 w 811137"/>
              <a:gd name="connsiteY6" fmla="*/ 594014 h 758459"/>
              <a:gd name="connsiteX0" fmla="*/ 775683 w 811137"/>
              <a:gd name="connsiteY0" fmla="*/ 147658 h 760497"/>
              <a:gd name="connsiteX1" fmla="*/ 588282 w 811137"/>
              <a:gd name="connsiteY1" fmla="*/ 4588 h 760497"/>
              <a:gd name="connsiteX2" fmla="*/ 59263 w 811137"/>
              <a:gd name="connsiteY2" fmla="*/ 320914 h 760497"/>
              <a:gd name="connsiteX3" fmla="*/ 56596 w 811137"/>
              <a:gd name="connsiteY3" fmla="*/ 631905 h 760497"/>
              <a:gd name="connsiteX4" fmla="*/ 0 w 811137"/>
              <a:gd name="connsiteY4" fmla="*/ 732953 h 760497"/>
              <a:gd name="connsiteX5" fmla="*/ 375521 w 811137"/>
              <a:gd name="connsiteY5" fmla="*/ 758681 h 760497"/>
              <a:gd name="connsiteX6" fmla="*/ 811137 w 811137"/>
              <a:gd name="connsiteY6" fmla="*/ 596052 h 760497"/>
              <a:gd name="connsiteX0" fmla="*/ 775683 w 811137"/>
              <a:gd name="connsiteY0" fmla="*/ 148140 h 760979"/>
              <a:gd name="connsiteX1" fmla="*/ 588282 w 811137"/>
              <a:gd name="connsiteY1" fmla="*/ 5070 h 760979"/>
              <a:gd name="connsiteX2" fmla="*/ 59263 w 811137"/>
              <a:gd name="connsiteY2" fmla="*/ 321396 h 760979"/>
              <a:gd name="connsiteX3" fmla="*/ 56596 w 811137"/>
              <a:gd name="connsiteY3" fmla="*/ 632387 h 760979"/>
              <a:gd name="connsiteX4" fmla="*/ 0 w 811137"/>
              <a:gd name="connsiteY4" fmla="*/ 733435 h 760979"/>
              <a:gd name="connsiteX5" fmla="*/ 375521 w 811137"/>
              <a:gd name="connsiteY5" fmla="*/ 759163 h 760979"/>
              <a:gd name="connsiteX6" fmla="*/ 811137 w 811137"/>
              <a:gd name="connsiteY6" fmla="*/ 596534 h 7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137" h="760979">
                <a:moveTo>
                  <a:pt x="775683" y="148140"/>
                </a:moveTo>
                <a:cubicBezTo>
                  <a:pt x="762064" y="122193"/>
                  <a:pt x="722979" y="17335"/>
                  <a:pt x="588282" y="5070"/>
                </a:cubicBezTo>
                <a:cubicBezTo>
                  <a:pt x="465944" y="-6070"/>
                  <a:pt x="93839" y="-29505"/>
                  <a:pt x="59263" y="321396"/>
                </a:cubicBezTo>
                <a:cubicBezTo>
                  <a:pt x="43357" y="430362"/>
                  <a:pt x="56596" y="569046"/>
                  <a:pt x="56596" y="632387"/>
                </a:cubicBezTo>
                <a:cubicBezTo>
                  <a:pt x="57073" y="704110"/>
                  <a:pt x="0" y="733435"/>
                  <a:pt x="0" y="733435"/>
                </a:cubicBezTo>
                <a:cubicBezTo>
                  <a:pt x="133360" y="743770"/>
                  <a:pt x="261604" y="767731"/>
                  <a:pt x="375521" y="759163"/>
                </a:cubicBezTo>
                <a:cubicBezTo>
                  <a:pt x="474122" y="751747"/>
                  <a:pt x="716355" y="732274"/>
                  <a:pt x="811137" y="596534"/>
                </a:cubicBezTo>
              </a:path>
            </a:pathLst>
          </a:custGeom>
          <a:noFill/>
          <a:ln w="19050" cap="flat">
            <a:solidFill>
              <a:schemeClr val="tx1"/>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A9A420-EBC2-475A-B5F6-1915095B1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81631" flipH="1">
            <a:off x="4128647" y="500208"/>
            <a:ext cx="5016912" cy="227181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3E32A87-27EB-4E8C-A286-AC27F2A14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81631" flipH="1">
            <a:off x="4086067" y="493484"/>
            <a:ext cx="5016912" cy="227181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761DE8AC-AB1E-44C1-84CC-DD13934A5A9A}"/>
              </a:ext>
            </a:extLst>
          </p:cNvPr>
          <p:cNvSpPr>
            <a:spLocks noGrp="1"/>
          </p:cNvSpPr>
          <p:nvPr>
            <p:ph type="title"/>
          </p:nvPr>
        </p:nvSpPr>
        <p:spPr>
          <a:xfrm>
            <a:off x="4272282" y="860609"/>
            <a:ext cx="4621687" cy="1258293"/>
          </a:xfrm>
        </p:spPr>
        <p:txBody>
          <a:bodyPr>
            <a:normAutofit/>
          </a:bodyPr>
          <a:lstStyle/>
          <a:p>
            <a:pPr algn="ctr"/>
            <a:r>
              <a:rPr lang="en-US"/>
              <a:t>Planning Ahead </a:t>
            </a:r>
          </a:p>
        </p:txBody>
      </p:sp>
      <p:sp>
        <p:nvSpPr>
          <p:cNvPr id="3" name="Content Placeholder 2">
            <a:extLst>
              <a:ext uri="{FF2B5EF4-FFF2-40B4-BE49-F238E27FC236}">
                <a16:creationId xmlns:a16="http://schemas.microsoft.com/office/drawing/2014/main" id="{3686659C-6C78-486A-B142-6B7D7755BC8C}"/>
              </a:ext>
            </a:extLst>
          </p:cNvPr>
          <p:cNvSpPr>
            <a:spLocks noGrp="1"/>
          </p:cNvSpPr>
          <p:nvPr>
            <p:ph idx="1"/>
          </p:nvPr>
        </p:nvSpPr>
        <p:spPr>
          <a:xfrm>
            <a:off x="7457702" y="2265829"/>
            <a:ext cx="4236001" cy="3501011"/>
          </a:xfrm>
        </p:spPr>
        <p:txBody>
          <a:bodyPr anchor="ctr">
            <a:normAutofit/>
          </a:bodyPr>
          <a:lstStyle/>
          <a:p>
            <a:pPr marL="457200" indent="-457200" algn="ctr">
              <a:buFont typeface="Arial" panose="020B0604020202020204" pitchFamily="34" charset="0"/>
              <a:buChar char="•"/>
            </a:pPr>
            <a:r>
              <a:rPr lang="en-US"/>
              <a:t>What are the housing resources available to you as older youth?</a:t>
            </a:r>
          </a:p>
          <a:p>
            <a:pPr algn="ctr"/>
            <a:endParaRPr lang="en-US"/>
          </a:p>
        </p:txBody>
      </p:sp>
    </p:spTree>
    <p:extLst>
      <p:ext uri="{BB962C8B-B14F-4D97-AF65-F5344CB8AC3E}">
        <p14:creationId xmlns:p14="http://schemas.microsoft.com/office/powerpoint/2010/main" val="4197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t's a Money Thing: Living On Your Own">
            <a:hlinkClick r:id="" action="ppaction://media"/>
            <a:extLst>
              <a:ext uri="{FF2B5EF4-FFF2-40B4-BE49-F238E27FC236}">
                <a16:creationId xmlns:a16="http://schemas.microsoft.com/office/drawing/2014/main" id="{4A4B0F11-DEF4-9ACE-466B-E1F61C7CAFE8}"/>
              </a:ext>
            </a:extLst>
          </p:cNvPr>
          <p:cNvPicPr>
            <a:picLocks noRot="1" noChangeAspect="1"/>
          </p:cNvPicPr>
          <p:nvPr>
            <a:videoFile r:link="rId1"/>
          </p:nvPr>
        </p:nvPicPr>
        <p:blipFill>
          <a:blip r:embed="rId4"/>
          <a:stretch>
            <a:fillRect/>
          </a:stretch>
        </p:blipFill>
        <p:spPr>
          <a:xfrm>
            <a:off x="754246" y="373099"/>
            <a:ext cx="11020883" cy="6088534"/>
          </a:xfrm>
          <a:prstGeom prst="rect">
            <a:avLst/>
          </a:prstGeom>
        </p:spPr>
      </p:pic>
    </p:spTree>
    <p:extLst>
      <p:ext uri="{BB962C8B-B14F-4D97-AF65-F5344CB8AC3E}">
        <p14:creationId xmlns:p14="http://schemas.microsoft.com/office/powerpoint/2010/main" val="4216131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3" name="Rectangle 12">
            <a:extLst>
              <a:ext uri="{FF2B5EF4-FFF2-40B4-BE49-F238E27FC236}">
                <a16:creationId xmlns:a16="http://schemas.microsoft.com/office/drawing/2014/main" id="{63A1188B-F6D0-454F-8265-790DD27A8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cator flag on a city map">
            <a:extLst>
              <a:ext uri="{FF2B5EF4-FFF2-40B4-BE49-F238E27FC236}">
                <a16:creationId xmlns:a16="http://schemas.microsoft.com/office/drawing/2014/main" id="{E6A3C334-EDC5-BF9C-2AC3-10602109D1B8}"/>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15" name="Freeform: Shape 14">
            <a:extLst>
              <a:ext uri="{FF2B5EF4-FFF2-40B4-BE49-F238E27FC236}">
                <a16:creationId xmlns:a16="http://schemas.microsoft.com/office/drawing/2014/main" id="{E1508670-65E0-4939-8E5D-98D071CA1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73248" y="3706052"/>
            <a:ext cx="5987424" cy="3046181"/>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solidFill>
            <a:schemeClr val="bg1"/>
          </a:solidFill>
          <a:ln w="1905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A680864-F353-4128-88F8-98E04FD7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7046">
            <a:off x="544220" y="3754346"/>
            <a:ext cx="5987424" cy="3046181"/>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01" h="725962">
                <a:moveTo>
                  <a:pt x="284667" y="725962"/>
                </a:moveTo>
                <a:cubicBezTo>
                  <a:pt x="313242" y="686910"/>
                  <a:pt x="340657" y="666797"/>
                  <a:pt x="430018" y="637285"/>
                </a:cubicBezTo>
                <a:cubicBezTo>
                  <a:pt x="519379" y="607773"/>
                  <a:pt x="700342" y="633664"/>
                  <a:pt x="820834" y="548891"/>
                </a:cubicBezTo>
                <a:cubicBezTo>
                  <a:pt x="941325" y="464119"/>
                  <a:pt x="978945" y="348264"/>
                  <a:pt x="954560" y="257809"/>
                </a:cubicBezTo>
                <a:cubicBezTo>
                  <a:pt x="930175" y="167354"/>
                  <a:pt x="880075" y="31018"/>
                  <a:pt x="674525" y="6158"/>
                </a:cubicBezTo>
                <a:cubicBezTo>
                  <a:pt x="468976" y="-18702"/>
                  <a:pt x="105460" y="25908"/>
                  <a:pt x="15300" y="247141"/>
                </a:cubicBezTo>
                <a:cubicBezTo>
                  <a:pt x="-20133" y="410209"/>
                  <a:pt x="-9465" y="576801"/>
                  <a:pt x="217325" y="651191"/>
                </a:cubicBezTo>
                <a:cubicBezTo>
                  <a:pt x="270475" y="669193"/>
                  <a:pt x="284667" y="725962"/>
                  <a:pt x="284667" y="725962"/>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2CDDE605-B79B-403D-9186-028396D4E400}"/>
              </a:ext>
            </a:extLst>
          </p:cNvPr>
          <p:cNvSpPr>
            <a:spLocks noGrp="1"/>
          </p:cNvSpPr>
          <p:nvPr>
            <p:ph type="title"/>
          </p:nvPr>
        </p:nvSpPr>
        <p:spPr>
          <a:xfrm>
            <a:off x="858982" y="4044461"/>
            <a:ext cx="5112754" cy="1410919"/>
          </a:xfrm>
        </p:spPr>
        <p:txBody>
          <a:bodyPr vert="horz" lIns="91440" tIns="45720" rIns="91440" bIns="45720" rtlCol="0" anchor="b">
            <a:normAutofit/>
          </a:bodyPr>
          <a:lstStyle/>
          <a:p>
            <a:pPr algn="ctr">
              <a:lnSpc>
                <a:spcPct val="90000"/>
              </a:lnSpc>
            </a:pPr>
            <a:r>
              <a:rPr lang="en-US"/>
              <a:t>Setting realistic expectations </a:t>
            </a:r>
          </a:p>
        </p:txBody>
      </p:sp>
      <p:sp>
        <p:nvSpPr>
          <p:cNvPr id="3" name="Content Placeholder 2">
            <a:extLst>
              <a:ext uri="{FF2B5EF4-FFF2-40B4-BE49-F238E27FC236}">
                <a16:creationId xmlns:a16="http://schemas.microsoft.com/office/drawing/2014/main" id="{82A089D4-72B2-4B84-8CE8-16404A42ABC9}"/>
              </a:ext>
            </a:extLst>
          </p:cNvPr>
          <p:cNvSpPr>
            <a:spLocks noGrp="1"/>
          </p:cNvSpPr>
          <p:nvPr>
            <p:ph idx="1"/>
          </p:nvPr>
        </p:nvSpPr>
        <p:spPr>
          <a:xfrm>
            <a:off x="1079863" y="5541899"/>
            <a:ext cx="4666789" cy="627917"/>
          </a:xfrm>
        </p:spPr>
        <p:txBody>
          <a:bodyPr vert="horz" lIns="91440" tIns="45720" rIns="91440" bIns="45720" rtlCol="0" anchor="ctr">
            <a:normAutofit/>
          </a:bodyPr>
          <a:lstStyle/>
          <a:p>
            <a:pPr algn="ctr"/>
            <a:r>
              <a:rPr lang="en-US"/>
              <a:t>Think location and affordability. </a:t>
            </a:r>
          </a:p>
        </p:txBody>
      </p:sp>
    </p:spTree>
    <p:extLst>
      <p:ext uri="{BB962C8B-B14F-4D97-AF65-F5344CB8AC3E}">
        <p14:creationId xmlns:p14="http://schemas.microsoft.com/office/powerpoint/2010/main" val="2850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D30EFE3-9611-4841-9BC3-E51D7A359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2D61FC-F81B-46E0-A42E-5C55A90FAA87}"/>
              </a:ext>
            </a:extLst>
          </p:cNvPr>
          <p:cNvSpPr>
            <a:spLocks noGrp="1"/>
          </p:cNvSpPr>
          <p:nvPr>
            <p:ph type="title"/>
          </p:nvPr>
        </p:nvSpPr>
        <p:spPr>
          <a:xfrm>
            <a:off x="1020723" y="732731"/>
            <a:ext cx="10000521" cy="1731909"/>
          </a:xfrm>
        </p:spPr>
        <p:txBody>
          <a:bodyPr>
            <a:normAutofit/>
          </a:bodyPr>
          <a:lstStyle/>
          <a:p>
            <a:pPr algn="ctr"/>
            <a:r>
              <a:rPr lang="en-US"/>
              <a:t>Preparation </a:t>
            </a:r>
          </a:p>
        </p:txBody>
      </p:sp>
      <p:graphicFrame>
        <p:nvGraphicFramePr>
          <p:cNvPr id="5" name="Content Placeholder 2">
            <a:extLst>
              <a:ext uri="{FF2B5EF4-FFF2-40B4-BE49-F238E27FC236}">
                <a16:creationId xmlns:a16="http://schemas.microsoft.com/office/drawing/2014/main" id="{5E4B290D-3F69-2F6E-AB36-D6F596BE9238}"/>
              </a:ext>
            </a:extLst>
          </p:cNvPr>
          <p:cNvGraphicFramePr>
            <a:graphicFrameLocks noGrp="1"/>
          </p:cNvGraphicFramePr>
          <p:nvPr>
            <p:ph idx="1"/>
            <p:extLst>
              <p:ext uri="{D42A27DB-BD31-4B8C-83A1-F6EECF244321}">
                <p14:modId xmlns:p14="http://schemas.microsoft.com/office/powerpoint/2010/main" val="1033692360"/>
              </p:ext>
            </p:extLst>
          </p:nvPr>
        </p:nvGraphicFramePr>
        <p:xfrm>
          <a:off x="763009" y="2658421"/>
          <a:ext cx="10723035" cy="3512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1730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3" name="Rectangle 12">
            <a:extLst>
              <a:ext uri="{FF2B5EF4-FFF2-40B4-BE49-F238E27FC236}">
                <a16:creationId xmlns:a16="http://schemas.microsoft.com/office/drawing/2014/main" id="{F2B4CD28-604D-4D9D-89A8-12FAC7245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and question mark">
            <a:extLst>
              <a:ext uri="{FF2B5EF4-FFF2-40B4-BE49-F238E27FC236}">
                <a16:creationId xmlns:a16="http://schemas.microsoft.com/office/drawing/2014/main" id="{F079EDBC-82F5-940F-0990-A555C20FB4CE}"/>
              </a:ext>
            </a:extLst>
          </p:cNvPr>
          <p:cNvPicPr>
            <a:picLocks noChangeAspect="1"/>
          </p:cNvPicPr>
          <p:nvPr/>
        </p:nvPicPr>
        <p:blipFill rotWithShape="1">
          <a:blip r:embed="rId3"/>
          <a:srcRect/>
          <a:stretch/>
        </p:blipFill>
        <p:spPr>
          <a:xfrm>
            <a:off x="20" y="10"/>
            <a:ext cx="12191981" cy="6857990"/>
          </a:xfrm>
          <a:prstGeom prst="rect">
            <a:avLst/>
          </a:prstGeom>
        </p:spPr>
      </p:pic>
      <p:sp>
        <p:nvSpPr>
          <p:cNvPr id="15" name="Freeform: Shape 14">
            <a:extLst>
              <a:ext uri="{FF2B5EF4-FFF2-40B4-BE49-F238E27FC236}">
                <a16:creationId xmlns:a16="http://schemas.microsoft.com/office/drawing/2014/main" id="{C9AD5DBC-DEC2-48AB-A2B9-164512BE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7424">
            <a:off x="459251" y="374305"/>
            <a:ext cx="5522001" cy="2792916"/>
          </a:xfrm>
          <a:custGeom>
            <a:avLst/>
            <a:gdLst>
              <a:gd name="connsiteX0" fmla="*/ 891379 w 4662985"/>
              <a:gd name="connsiteY0" fmla="*/ 1591181 h 1931508"/>
              <a:gd name="connsiteX1" fmla="*/ 126235 w 4662985"/>
              <a:gd name="connsiteY1" fmla="*/ 1242280 h 1931508"/>
              <a:gd name="connsiteX2" fmla="*/ 8887 w 4662985"/>
              <a:gd name="connsiteY2" fmla="*/ 549241 h 1931508"/>
              <a:gd name="connsiteX3" fmla="*/ 481994 w 4662985"/>
              <a:gd name="connsiteY3" fmla="*/ 38891 h 1931508"/>
              <a:gd name="connsiteX4" fmla="*/ 4176837 w 4662985"/>
              <a:gd name="connsiteY4" fmla="*/ 108043 h 1931508"/>
              <a:gd name="connsiteX5" fmla="*/ 4661945 w 4662985"/>
              <a:gd name="connsiteY5" fmla="*/ 598104 h 1931508"/>
              <a:gd name="connsiteX6" fmla="*/ 4354479 w 4662985"/>
              <a:gd name="connsiteY6" fmla="*/ 1472118 h 1931508"/>
              <a:gd name="connsiteX7" fmla="*/ 1274188 w 4662985"/>
              <a:gd name="connsiteY7" fmla="*/ 1591276 h 1931508"/>
              <a:gd name="connsiteX8" fmla="*/ 896713 w 4662985"/>
              <a:gd name="connsiteY8" fmla="*/ 1931509 h 1931508"/>
              <a:gd name="connsiteX9" fmla="*/ 891379 w 4662985"/>
              <a:gd name="connsiteY9" fmla="*/ 1591181 h 1931508"/>
              <a:gd name="connsiteX0" fmla="*/ 891157 w 4662763"/>
              <a:gd name="connsiteY0" fmla="*/ 1591181 h 1931509"/>
              <a:gd name="connsiteX1" fmla="*/ 215888 w 4662763"/>
              <a:gd name="connsiteY1" fmla="*/ 1252973 h 1931509"/>
              <a:gd name="connsiteX2" fmla="*/ 8665 w 4662763"/>
              <a:gd name="connsiteY2" fmla="*/ 549241 h 1931509"/>
              <a:gd name="connsiteX3" fmla="*/ 481772 w 4662763"/>
              <a:gd name="connsiteY3" fmla="*/ 38891 h 1931509"/>
              <a:gd name="connsiteX4" fmla="*/ 4176615 w 4662763"/>
              <a:gd name="connsiteY4" fmla="*/ 108043 h 1931509"/>
              <a:gd name="connsiteX5" fmla="*/ 4661723 w 4662763"/>
              <a:gd name="connsiteY5" fmla="*/ 598104 h 1931509"/>
              <a:gd name="connsiteX6" fmla="*/ 4354257 w 4662763"/>
              <a:gd name="connsiteY6" fmla="*/ 1472118 h 1931509"/>
              <a:gd name="connsiteX7" fmla="*/ 1273966 w 4662763"/>
              <a:gd name="connsiteY7" fmla="*/ 1591276 h 1931509"/>
              <a:gd name="connsiteX8" fmla="*/ 896491 w 4662763"/>
              <a:gd name="connsiteY8" fmla="*/ 1931509 h 1931509"/>
              <a:gd name="connsiteX9" fmla="*/ 891157 w 4662763"/>
              <a:gd name="connsiteY9" fmla="*/ 1591181 h 1931509"/>
              <a:gd name="connsiteX0" fmla="*/ 893955 w 4665561"/>
              <a:gd name="connsiteY0" fmla="*/ 1591181 h 1931509"/>
              <a:gd name="connsiteX1" fmla="*/ 218686 w 4665561"/>
              <a:gd name="connsiteY1" fmla="*/ 1252973 h 1931509"/>
              <a:gd name="connsiteX2" fmla="*/ 11463 w 4665561"/>
              <a:gd name="connsiteY2" fmla="*/ 549241 h 1931509"/>
              <a:gd name="connsiteX3" fmla="*/ 484570 w 4665561"/>
              <a:gd name="connsiteY3" fmla="*/ 38891 h 1931509"/>
              <a:gd name="connsiteX4" fmla="*/ 4179413 w 4665561"/>
              <a:gd name="connsiteY4" fmla="*/ 108043 h 1931509"/>
              <a:gd name="connsiteX5" fmla="*/ 4664521 w 4665561"/>
              <a:gd name="connsiteY5" fmla="*/ 598104 h 1931509"/>
              <a:gd name="connsiteX6" fmla="*/ 4357055 w 4665561"/>
              <a:gd name="connsiteY6" fmla="*/ 1472118 h 1931509"/>
              <a:gd name="connsiteX7" fmla="*/ 1276764 w 4665561"/>
              <a:gd name="connsiteY7" fmla="*/ 1591276 h 1931509"/>
              <a:gd name="connsiteX8" fmla="*/ 899289 w 4665561"/>
              <a:gd name="connsiteY8" fmla="*/ 1931509 h 1931509"/>
              <a:gd name="connsiteX9" fmla="*/ 893955 w 4665561"/>
              <a:gd name="connsiteY9" fmla="*/ 1591181 h 1931509"/>
              <a:gd name="connsiteX0" fmla="*/ 882812 w 4654418"/>
              <a:gd name="connsiteY0" fmla="*/ 1591181 h 1931509"/>
              <a:gd name="connsiteX1" fmla="*/ 409762 w 4654418"/>
              <a:gd name="connsiteY1" fmla="*/ 1317128 h 1931509"/>
              <a:gd name="connsiteX2" fmla="*/ 320 w 4654418"/>
              <a:gd name="connsiteY2" fmla="*/ 549241 h 1931509"/>
              <a:gd name="connsiteX3" fmla="*/ 473427 w 4654418"/>
              <a:gd name="connsiteY3" fmla="*/ 38891 h 1931509"/>
              <a:gd name="connsiteX4" fmla="*/ 4168270 w 4654418"/>
              <a:gd name="connsiteY4" fmla="*/ 108043 h 1931509"/>
              <a:gd name="connsiteX5" fmla="*/ 4653378 w 4654418"/>
              <a:gd name="connsiteY5" fmla="*/ 598104 h 1931509"/>
              <a:gd name="connsiteX6" fmla="*/ 4345912 w 4654418"/>
              <a:gd name="connsiteY6" fmla="*/ 1472118 h 1931509"/>
              <a:gd name="connsiteX7" fmla="*/ 1265621 w 4654418"/>
              <a:gd name="connsiteY7" fmla="*/ 1591276 h 1931509"/>
              <a:gd name="connsiteX8" fmla="*/ 888146 w 4654418"/>
              <a:gd name="connsiteY8" fmla="*/ 1931509 h 1931509"/>
              <a:gd name="connsiteX9" fmla="*/ 882812 w 4654418"/>
              <a:gd name="connsiteY9" fmla="*/ 1591181 h 1931509"/>
              <a:gd name="connsiteX0" fmla="*/ 721472 w 4493078"/>
              <a:gd name="connsiteY0" fmla="*/ 1576074 h 1916402"/>
              <a:gd name="connsiteX1" fmla="*/ 248422 w 4493078"/>
              <a:gd name="connsiteY1" fmla="*/ 1302021 h 1916402"/>
              <a:gd name="connsiteX2" fmla="*/ 198481 w 4493078"/>
              <a:gd name="connsiteY2" fmla="*/ 544828 h 1916402"/>
              <a:gd name="connsiteX3" fmla="*/ 312087 w 4493078"/>
              <a:gd name="connsiteY3" fmla="*/ 23784 h 1916402"/>
              <a:gd name="connsiteX4" fmla="*/ 4006930 w 4493078"/>
              <a:gd name="connsiteY4" fmla="*/ 92936 h 1916402"/>
              <a:gd name="connsiteX5" fmla="*/ 4492038 w 4493078"/>
              <a:gd name="connsiteY5" fmla="*/ 582997 h 1916402"/>
              <a:gd name="connsiteX6" fmla="*/ 4184572 w 4493078"/>
              <a:gd name="connsiteY6" fmla="*/ 1457011 h 1916402"/>
              <a:gd name="connsiteX7" fmla="*/ 1104281 w 4493078"/>
              <a:gd name="connsiteY7" fmla="*/ 1576169 h 1916402"/>
              <a:gd name="connsiteX8" fmla="*/ 726806 w 4493078"/>
              <a:gd name="connsiteY8" fmla="*/ 1916402 h 1916402"/>
              <a:gd name="connsiteX9" fmla="*/ 721472 w 4493078"/>
              <a:gd name="connsiteY9" fmla="*/ 1576074 h 1916402"/>
              <a:gd name="connsiteX0" fmla="*/ 571898 w 4363378"/>
              <a:gd name="connsiteY0" fmla="*/ 1544826 h 1885154"/>
              <a:gd name="connsiteX1" fmla="*/ 98848 w 4363378"/>
              <a:gd name="connsiteY1" fmla="*/ 1270773 h 1885154"/>
              <a:gd name="connsiteX2" fmla="*/ 48907 w 4363378"/>
              <a:gd name="connsiteY2" fmla="*/ 513580 h 1885154"/>
              <a:gd name="connsiteX3" fmla="*/ 668060 w 4363378"/>
              <a:gd name="connsiteY3" fmla="*/ 56691 h 1885154"/>
              <a:gd name="connsiteX4" fmla="*/ 3857356 w 4363378"/>
              <a:gd name="connsiteY4" fmla="*/ 61688 h 1885154"/>
              <a:gd name="connsiteX5" fmla="*/ 4342464 w 4363378"/>
              <a:gd name="connsiteY5" fmla="*/ 551749 h 1885154"/>
              <a:gd name="connsiteX6" fmla="*/ 4034998 w 4363378"/>
              <a:gd name="connsiteY6" fmla="*/ 1425763 h 1885154"/>
              <a:gd name="connsiteX7" fmla="*/ 954707 w 4363378"/>
              <a:gd name="connsiteY7" fmla="*/ 1544921 h 1885154"/>
              <a:gd name="connsiteX8" fmla="*/ 577232 w 4363378"/>
              <a:gd name="connsiteY8" fmla="*/ 1885154 h 1885154"/>
              <a:gd name="connsiteX9" fmla="*/ 571898 w 4363378"/>
              <a:gd name="connsiteY9" fmla="*/ 1544826 h 1885154"/>
              <a:gd name="connsiteX0" fmla="*/ 571898 w 4363379"/>
              <a:gd name="connsiteY0" fmla="*/ 1544826 h 1885154"/>
              <a:gd name="connsiteX1" fmla="*/ 98848 w 4363379"/>
              <a:gd name="connsiteY1" fmla="*/ 1270773 h 1885154"/>
              <a:gd name="connsiteX2" fmla="*/ 48907 w 4363379"/>
              <a:gd name="connsiteY2" fmla="*/ 513580 h 1885154"/>
              <a:gd name="connsiteX3" fmla="*/ 668060 w 4363379"/>
              <a:gd name="connsiteY3" fmla="*/ 56691 h 1885154"/>
              <a:gd name="connsiteX4" fmla="*/ 3857356 w 4363379"/>
              <a:gd name="connsiteY4" fmla="*/ 61688 h 1885154"/>
              <a:gd name="connsiteX5" fmla="*/ 4342464 w 4363379"/>
              <a:gd name="connsiteY5" fmla="*/ 551749 h 1885154"/>
              <a:gd name="connsiteX6" fmla="*/ 4034998 w 4363379"/>
              <a:gd name="connsiteY6" fmla="*/ 1425763 h 1885154"/>
              <a:gd name="connsiteX7" fmla="*/ 954707 w 4363379"/>
              <a:gd name="connsiteY7" fmla="*/ 1544921 h 1885154"/>
              <a:gd name="connsiteX8" fmla="*/ 577232 w 4363379"/>
              <a:gd name="connsiteY8" fmla="*/ 1885154 h 1885154"/>
              <a:gd name="connsiteX9" fmla="*/ 571898 w 4363379"/>
              <a:gd name="connsiteY9" fmla="*/ 1544826 h 1885154"/>
              <a:gd name="connsiteX0" fmla="*/ 577456 w 4368937"/>
              <a:gd name="connsiteY0" fmla="*/ 1544826 h 1885154"/>
              <a:gd name="connsiteX1" fmla="*/ 104406 w 4368937"/>
              <a:gd name="connsiteY1" fmla="*/ 1270773 h 1885154"/>
              <a:gd name="connsiteX2" fmla="*/ 54465 w 4368937"/>
              <a:gd name="connsiteY2" fmla="*/ 513580 h 1885154"/>
              <a:gd name="connsiteX3" fmla="*/ 673618 w 4368937"/>
              <a:gd name="connsiteY3" fmla="*/ 56691 h 1885154"/>
              <a:gd name="connsiteX4" fmla="*/ 3862914 w 4368937"/>
              <a:gd name="connsiteY4" fmla="*/ 61688 h 1885154"/>
              <a:gd name="connsiteX5" fmla="*/ 4348022 w 4368937"/>
              <a:gd name="connsiteY5" fmla="*/ 551749 h 1885154"/>
              <a:gd name="connsiteX6" fmla="*/ 4040556 w 4368937"/>
              <a:gd name="connsiteY6" fmla="*/ 1425763 h 1885154"/>
              <a:gd name="connsiteX7" fmla="*/ 960265 w 4368937"/>
              <a:gd name="connsiteY7" fmla="*/ 1544921 h 1885154"/>
              <a:gd name="connsiteX8" fmla="*/ 582790 w 4368937"/>
              <a:gd name="connsiteY8" fmla="*/ 1885154 h 1885154"/>
              <a:gd name="connsiteX9" fmla="*/ 577456 w 4368937"/>
              <a:gd name="connsiteY9" fmla="*/ 1544826 h 1885154"/>
              <a:gd name="connsiteX0" fmla="*/ 558214 w 4349695"/>
              <a:gd name="connsiteY0" fmla="*/ 1544826 h 1885154"/>
              <a:gd name="connsiteX1" fmla="*/ 141335 w 4349695"/>
              <a:gd name="connsiteY1" fmla="*/ 1249388 h 1885154"/>
              <a:gd name="connsiteX2" fmla="*/ 35223 w 4349695"/>
              <a:gd name="connsiteY2" fmla="*/ 513580 h 1885154"/>
              <a:gd name="connsiteX3" fmla="*/ 654376 w 4349695"/>
              <a:gd name="connsiteY3" fmla="*/ 56691 h 1885154"/>
              <a:gd name="connsiteX4" fmla="*/ 3843672 w 4349695"/>
              <a:gd name="connsiteY4" fmla="*/ 61688 h 1885154"/>
              <a:gd name="connsiteX5" fmla="*/ 4328780 w 4349695"/>
              <a:gd name="connsiteY5" fmla="*/ 551749 h 1885154"/>
              <a:gd name="connsiteX6" fmla="*/ 4021314 w 4349695"/>
              <a:gd name="connsiteY6" fmla="*/ 1425763 h 1885154"/>
              <a:gd name="connsiteX7" fmla="*/ 941023 w 4349695"/>
              <a:gd name="connsiteY7" fmla="*/ 1544921 h 1885154"/>
              <a:gd name="connsiteX8" fmla="*/ 563548 w 4349695"/>
              <a:gd name="connsiteY8" fmla="*/ 1885154 h 1885154"/>
              <a:gd name="connsiteX9" fmla="*/ 558214 w 4349695"/>
              <a:gd name="connsiteY9" fmla="*/ 1544826 h 1885154"/>
              <a:gd name="connsiteX0" fmla="*/ 533956 w 4325437"/>
              <a:gd name="connsiteY0" fmla="*/ 1544826 h 1885154"/>
              <a:gd name="connsiteX1" fmla="*/ 117077 w 4325437"/>
              <a:gd name="connsiteY1" fmla="*/ 1249388 h 1885154"/>
              <a:gd name="connsiteX2" fmla="*/ 10965 w 4325437"/>
              <a:gd name="connsiteY2" fmla="*/ 513580 h 1885154"/>
              <a:gd name="connsiteX3" fmla="*/ 630118 w 4325437"/>
              <a:gd name="connsiteY3" fmla="*/ 56691 h 1885154"/>
              <a:gd name="connsiteX4" fmla="*/ 3819414 w 4325437"/>
              <a:gd name="connsiteY4" fmla="*/ 61688 h 1885154"/>
              <a:gd name="connsiteX5" fmla="*/ 4304522 w 4325437"/>
              <a:gd name="connsiteY5" fmla="*/ 551749 h 1885154"/>
              <a:gd name="connsiteX6" fmla="*/ 3997056 w 4325437"/>
              <a:gd name="connsiteY6" fmla="*/ 1425763 h 1885154"/>
              <a:gd name="connsiteX7" fmla="*/ 916765 w 4325437"/>
              <a:gd name="connsiteY7" fmla="*/ 1544921 h 1885154"/>
              <a:gd name="connsiteX8" fmla="*/ 539290 w 4325437"/>
              <a:gd name="connsiteY8" fmla="*/ 1885154 h 1885154"/>
              <a:gd name="connsiteX9" fmla="*/ 533956 w 4325437"/>
              <a:gd name="connsiteY9" fmla="*/ 1544826 h 1885154"/>
              <a:gd name="connsiteX0" fmla="*/ 541936 w 4333417"/>
              <a:gd name="connsiteY0" fmla="*/ 1542160 h 1882488"/>
              <a:gd name="connsiteX1" fmla="*/ 125057 w 4333417"/>
              <a:gd name="connsiteY1" fmla="*/ 1246722 h 1882488"/>
              <a:gd name="connsiteX2" fmla="*/ 7711 w 4333417"/>
              <a:gd name="connsiteY2" fmla="*/ 468144 h 1882488"/>
              <a:gd name="connsiteX3" fmla="*/ 638098 w 4333417"/>
              <a:gd name="connsiteY3" fmla="*/ 54025 h 1882488"/>
              <a:gd name="connsiteX4" fmla="*/ 3827394 w 4333417"/>
              <a:gd name="connsiteY4" fmla="*/ 59022 h 1882488"/>
              <a:gd name="connsiteX5" fmla="*/ 4312502 w 4333417"/>
              <a:gd name="connsiteY5" fmla="*/ 549083 h 1882488"/>
              <a:gd name="connsiteX6" fmla="*/ 4005036 w 4333417"/>
              <a:gd name="connsiteY6" fmla="*/ 1423097 h 1882488"/>
              <a:gd name="connsiteX7" fmla="*/ 924745 w 4333417"/>
              <a:gd name="connsiteY7" fmla="*/ 1542255 h 1882488"/>
              <a:gd name="connsiteX8" fmla="*/ 547270 w 4333417"/>
              <a:gd name="connsiteY8" fmla="*/ 1882488 h 1882488"/>
              <a:gd name="connsiteX9" fmla="*/ 541936 w 4333417"/>
              <a:gd name="connsiteY9" fmla="*/ 1542160 h 1882488"/>
              <a:gd name="connsiteX0" fmla="*/ 541936 w 4388134"/>
              <a:gd name="connsiteY0" fmla="*/ 1552672 h 1893000"/>
              <a:gd name="connsiteX1" fmla="*/ 125057 w 4388134"/>
              <a:gd name="connsiteY1" fmla="*/ 1257234 h 1893000"/>
              <a:gd name="connsiteX2" fmla="*/ 7711 w 4388134"/>
              <a:gd name="connsiteY2" fmla="*/ 478656 h 1893000"/>
              <a:gd name="connsiteX3" fmla="*/ 638098 w 4388134"/>
              <a:gd name="connsiteY3" fmla="*/ 64537 h 1893000"/>
              <a:gd name="connsiteX4" fmla="*/ 3827394 w 4388134"/>
              <a:gd name="connsiteY4" fmla="*/ 69534 h 1893000"/>
              <a:gd name="connsiteX5" fmla="*/ 4357440 w 4388134"/>
              <a:gd name="connsiteY5" fmla="*/ 719981 h 1893000"/>
              <a:gd name="connsiteX6" fmla="*/ 4005036 w 4388134"/>
              <a:gd name="connsiteY6" fmla="*/ 1433609 h 1893000"/>
              <a:gd name="connsiteX7" fmla="*/ 924745 w 4388134"/>
              <a:gd name="connsiteY7" fmla="*/ 1552767 h 1893000"/>
              <a:gd name="connsiteX8" fmla="*/ 547270 w 4388134"/>
              <a:gd name="connsiteY8" fmla="*/ 1893000 h 1893000"/>
              <a:gd name="connsiteX9" fmla="*/ 541936 w 4388134"/>
              <a:gd name="connsiteY9" fmla="*/ 1552672 h 1893000"/>
              <a:gd name="connsiteX0" fmla="*/ 541936 w 4371319"/>
              <a:gd name="connsiteY0" fmla="*/ 1552672 h 1893000"/>
              <a:gd name="connsiteX1" fmla="*/ 125057 w 4371319"/>
              <a:gd name="connsiteY1" fmla="*/ 1257234 h 1893000"/>
              <a:gd name="connsiteX2" fmla="*/ 7711 w 4371319"/>
              <a:gd name="connsiteY2" fmla="*/ 478656 h 1893000"/>
              <a:gd name="connsiteX3" fmla="*/ 638098 w 4371319"/>
              <a:gd name="connsiteY3" fmla="*/ 64537 h 1893000"/>
              <a:gd name="connsiteX4" fmla="*/ 3827394 w 4371319"/>
              <a:gd name="connsiteY4" fmla="*/ 69534 h 1893000"/>
              <a:gd name="connsiteX5" fmla="*/ 4357440 w 4371319"/>
              <a:gd name="connsiteY5" fmla="*/ 719981 h 1893000"/>
              <a:gd name="connsiteX6" fmla="*/ 4005036 w 4371319"/>
              <a:gd name="connsiteY6" fmla="*/ 1433609 h 1893000"/>
              <a:gd name="connsiteX7" fmla="*/ 924745 w 4371319"/>
              <a:gd name="connsiteY7" fmla="*/ 1552767 h 1893000"/>
              <a:gd name="connsiteX8" fmla="*/ 547270 w 4371319"/>
              <a:gd name="connsiteY8" fmla="*/ 1893000 h 1893000"/>
              <a:gd name="connsiteX9" fmla="*/ 541936 w 4371319"/>
              <a:gd name="connsiteY9" fmla="*/ 1552672 h 1893000"/>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5036 w 4371319"/>
              <a:gd name="connsiteY6" fmla="*/ 1433609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3373 w 4371319"/>
              <a:gd name="connsiteY6" fmla="*/ 1412283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2709"/>
              <a:gd name="connsiteY0" fmla="*/ 1574600 h 1882850"/>
              <a:gd name="connsiteX1" fmla="*/ 125057 w 4372709"/>
              <a:gd name="connsiteY1" fmla="*/ 1279162 h 1882850"/>
              <a:gd name="connsiteX2" fmla="*/ 7711 w 4372709"/>
              <a:gd name="connsiteY2" fmla="*/ 500584 h 1882850"/>
              <a:gd name="connsiteX3" fmla="*/ 638098 w 4372709"/>
              <a:gd name="connsiteY3" fmla="*/ 86465 h 1882850"/>
              <a:gd name="connsiteX4" fmla="*/ 3836101 w 4372709"/>
              <a:gd name="connsiteY4" fmla="*/ 58680 h 1882850"/>
              <a:gd name="connsiteX5" fmla="*/ 4357440 w 4372709"/>
              <a:gd name="connsiteY5" fmla="*/ 741909 h 1882850"/>
              <a:gd name="connsiteX6" fmla="*/ 4003373 w 4372709"/>
              <a:gd name="connsiteY6" fmla="*/ 1434211 h 1882850"/>
              <a:gd name="connsiteX7" fmla="*/ 924745 w 4372709"/>
              <a:gd name="connsiteY7" fmla="*/ 1574695 h 1882850"/>
              <a:gd name="connsiteX8" fmla="*/ 513567 w 4372709"/>
              <a:gd name="connsiteY8" fmla="*/ 1882850 h 1882850"/>
              <a:gd name="connsiteX9" fmla="*/ 541936 w 4372709"/>
              <a:gd name="connsiteY9" fmla="*/ 1574600 h 1882850"/>
              <a:gd name="connsiteX0" fmla="*/ 596079 w 4426852"/>
              <a:gd name="connsiteY0" fmla="*/ 1574294 h 1882544"/>
              <a:gd name="connsiteX1" fmla="*/ 179200 w 4426852"/>
              <a:gd name="connsiteY1" fmla="*/ 1278856 h 1882544"/>
              <a:gd name="connsiteX2" fmla="*/ 5005 w 4426852"/>
              <a:gd name="connsiteY2" fmla="*/ 493573 h 1882544"/>
              <a:gd name="connsiteX3" fmla="*/ 692241 w 4426852"/>
              <a:gd name="connsiteY3" fmla="*/ 86159 h 1882544"/>
              <a:gd name="connsiteX4" fmla="*/ 3890244 w 4426852"/>
              <a:gd name="connsiteY4" fmla="*/ 58374 h 1882544"/>
              <a:gd name="connsiteX5" fmla="*/ 4411583 w 4426852"/>
              <a:gd name="connsiteY5" fmla="*/ 741603 h 1882544"/>
              <a:gd name="connsiteX6" fmla="*/ 4057516 w 4426852"/>
              <a:gd name="connsiteY6" fmla="*/ 1433905 h 1882544"/>
              <a:gd name="connsiteX7" fmla="*/ 978888 w 4426852"/>
              <a:gd name="connsiteY7" fmla="*/ 1574389 h 1882544"/>
              <a:gd name="connsiteX8" fmla="*/ 567710 w 4426852"/>
              <a:gd name="connsiteY8" fmla="*/ 1882544 h 1882544"/>
              <a:gd name="connsiteX9" fmla="*/ 596079 w 4426852"/>
              <a:gd name="connsiteY9" fmla="*/ 1574294 h 1882544"/>
              <a:gd name="connsiteX0" fmla="*/ 614119 w 4445340"/>
              <a:gd name="connsiteY0" fmla="*/ 1619631 h 1927881"/>
              <a:gd name="connsiteX1" fmla="*/ 197240 w 4445340"/>
              <a:gd name="connsiteY1" fmla="*/ 1324193 h 1927881"/>
              <a:gd name="connsiteX2" fmla="*/ 23045 w 4445340"/>
              <a:gd name="connsiteY2" fmla="*/ 538910 h 1927881"/>
              <a:gd name="connsiteX3" fmla="*/ 692421 w 4445340"/>
              <a:gd name="connsiteY3" fmla="*/ 46983 h 1927881"/>
              <a:gd name="connsiteX4" fmla="*/ 3908284 w 4445340"/>
              <a:gd name="connsiteY4" fmla="*/ 103711 h 1927881"/>
              <a:gd name="connsiteX5" fmla="*/ 4429623 w 4445340"/>
              <a:gd name="connsiteY5" fmla="*/ 786940 h 1927881"/>
              <a:gd name="connsiteX6" fmla="*/ 4075556 w 4445340"/>
              <a:gd name="connsiteY6" fmla="*/ 1479242 h 1927881"/>
              <a:gd name="connsiteX7" fmla="*/ 996928 w 4445340"/>
              <a:gd name="connsiteY7" fmla="*/ 1619726 h 1927881"/>
              <a:gd name="connsiteX8" fmla="*/ 585750 w 4445340"/>
              <a:gd name="connsiteY8" fmla="*/ 1927881 h 1927881"/>
              <a:gd name="connsiteX9" fmla="*/ 614119 w 4445340"/>
              <a:gd name="connsiteY9" fmla="*/ 1619631 h 1927881"/>
              <a:gd name="connsiteX0" fmla="*/ 595113 w 4426334"/>
              <a:gd name="connsiteY0" fmla="*/ 1619631 h 1927881"/>
              <a:gd name="connsiteX1" fmla="*/ 178234 w 4426334"/>
              <a:gd name="connsiteY1" fmla="*/ 1324193 h 1927881"/>
              <a:gd name="connsiteX2" fmla="*/ 4039 w 4426334"/>
              <a:gd name="connsiteY2" fmla="*/ 538910 h 1927881"/>
              <a:gd name="connsiteX3" fmla="*/ 673415 w 4426334"/>
              <a:gd name="connsiteY3" fmla="*/ 46983 h 1927881"/>
              <a:gd name="connsiteX4" fmla="*/ 3889278 w 4426334"/>
              <a:gd name="connsiteY4" fmla="*/ 103711 h 1927881"/>
              <a:gd name="connsiteX5" fmla="*/ 4410617 w 4426334"/>
              <a:gd name="connsiteY5" fmla="*/ 786940 h 1927881"/>
              <a:gd name="connsiteX6" fmla="*/ 4056550 w 4426334"/>
              <a:gd name="connsiteY6" fmla="*/ 1479242 h 1927881"/>
              <a:gd name="connsiteX7" fmla="*/ 977922 w 4426334"/>
              <a:gd name="connsiteY7" fmla="*/ 1619726 h 1927881"/>
              <a:gd name="connsiteX8" fmla="*/ 566744 w 4426334"/>
              <a:gd name="connsiteY8" fmla="*/ 1927881 h 1927881"/>
              <a:gd name="connsiteX9" fmla="*/ 595113 w 4426334"/>
              <a:gd name="connsiteY9" fmla="*/ 1619631 h 1927881"/>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38498 h 1946748"/>
              <a:gd name="connsiteX1" fmla="*/ 162953 w 4410649"/>
              <a:gd name="connsiteY1" fmla="*/ 1343060 h 1946748"/>
              <a:gd name="connsiteX2" fmla="*/ 4508 w 4410649"/>
              <a:gd name="connsiteY2" fmla="*/ 470888 h 1946748"/>
              <a:gd name="connsiteX3" fmla="*/ 658134 w 4410649"/>
              <a:gd name="connsiteY3" fmla="*/ 65850 h 1946748"/>
              <a:gd name="connsiteX4" fmla="*/ 3871596 w 4410649"/>
              <a:gd name="connsiteY4" fmla="*/ 92219 h 1946748"/>
              <a:gd name="connsiteX5" fmla="*/ 4395336 w 4410649"/>
              <a:gd name="connsiteY5" fmla="*/ 805807 h 1946748"/>
              <a:gd name="connsiteX6" fmla="*/ 4041269 w 4410649"/>
              <a:gd name="connsiteY6" fmla="*/ 1498109 h 1946748"/>
              <a:gd name="connsiteX7" fmla="*/ 962641 w 4410649"/>
              <a:gd name="connsiteY7" fmla="*/ 1638593 h 1946748"/>
              <a:gd name="connsiteX8" fmla="*/ 551463 w 4410649"/>
              <a:gd name="connsiteY8" fmla="*/ 1946748 h 1946748"/>
              <a:gd name="connsiteX9" fmla="*/ 579832 w 4410649"/>
              <a:gd name="connsiteY9" fmla="*/ 1638498 h 194674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28152"/>
              <a:gd name="connsiteY0" fmla="*/ 1638498 h 1966993"/>
              <a:gd name="connsiteX1" fmla="*/ 162953 w 4428152"/>
              <a:gd name="connsiteY1" fmla="*/ 1343060 h 1966993"/>
              <a:gd name="connsiteX2" fmla="*/ 4508 w 4428152"/>
              <a:gd name="connsiteY2" fmla="*/ 470888 h 1966993"/>
              <a:gd name="connsiteX3" fmla="*/ 658134 w 4428152"/>
              <a:gd name="connsiteY3" fmla="*/ 65850 h 1966993"/>
              <a:gd name="connsiteX4" fmla="*/ 3871596 w 4428152"/>
              <a:gd name="connsiteY4" fmla="*/ 92219 h 1966993"/>
              <a:gd name="connsiteX5" fmla="*/ 4395336 w 4428152"/>
              <a:gd name="connsiteY5" fmla="*/ 805807 h 1966993"/>
              <a:gd name="connsiteX6" fmla="*/ 4041269 w 4428152"/>
              <a:gd name="connsiteY6" fmla="*/ 1498109 h 1966993"/>
              <a:gd name="connsiteX7" fmla="*/ 911570 w 4428152"/>
              <a:gd name="connsiteY7" fmla="*/ 1642154 h 1966993"/>
              <a:gd name="connsiteX8" fmla="*/ 853844 w 4428152"/>
              <a:gd name="connsiteY8" fmla="*/ 1966993 h 1966993"/>
              <a:gd name="connsiteX9" fmla="*/ 579832 w 4428152"/>
              <a:gd name="connsiteY9" fmla="*/ 1638498 h 1966993"/>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03897"/>
              <a:gd name="connsiteY0" fmla="*/ 1638498 h 1962415"/>
              <a:gd name="connsiteX1" fmla="*/ 162953 w 4403897"/>
              <a:gd name="connsiteY1" fmla="*/ 1343060 h 1962415"/>
              <a:gd name="connsiteX2" fmla="*/ 4508 w 4403897"/>
              <a:gd name="connsiteY2" fmla="*/ 470888 h 1962415"/>
              <a:gd name="connsiteX3" fmla="*/ 658134 w 4403897"/>
              <a:gd name="connsiteY3" fmla="*/ 65850 h 1962415"/>
              <a:gd name="connsiteX4" fmla="*/ 3871596 w 4403897"/>
              <a:gd name="connsiteY4" fmla="*/ 92219 h 1962415"/>
              <a:gd name="connsiteX5" fmla="*/ 4395336 w 4403897"/>
              <a:gd name="connsiteY5" fmla="*/ 805807 h 1962415"/>
              <a:gd name="connsiteX6" fmla="*/ 4041269 w 4403897"/>
              <a:gd name="connsiteY6" fmla="*/ 1498109 h 1962415"/>
              <a:gd name="connsiteX7" fmla="*/ 911570 w 4403897"/>
              <a:gd name="connsiteY7" fmla="*/ 1642154 h 1962415"/>
              <a:gd name="connsiteX8" fmla="*/ 919506 w 4403897"/>
              <a:gd name="connsiteY8" fmla="*/ 1962415 h 1962415"/>
              <a:gd name="connsiteX9" fmla="*/ 579832 w 4403897"/>
              <a:gd name="connsiteY9" fmla="*/ 1638498 h 1962415"/>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4041269 w 4403170"/>
              <a:gd name="connsiteY6" fmla="*/ 1529947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7252 w 4403170"/>
              <a:gd name="connsiteY6" fmla="*/ 1555855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4291 w 4403170"/>
              <a:gd name="connsiteY6" fmla="*/ 1611163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34162 w 4402901"/>
              <a:gd name="connsiteY0" fmla="*/ 1652839 h 1994253"/>
              <a:gd name="connsiteX1" fmla="*/ 162684 w 4402901"/>
              <a:gd name="connsiteY1" fmla="*/ 1374898 h 1994253"/>
              <a:gd name="connsiteX2" fmla="*/ 4239 w 4402901"/>
              <a:gd name="connsiteY2" fmla="*/ 502726 h 1994253"/>
              <a:gd name="connsiteX3" fmla="*/ 657865 w 4402901"/>
              <a:gd name="connsiteY3" fmla="*/ 97688 h 1994253"/>
              <a:gd name="connsiteX4" fmla="*/ 3866451 w 4402901"/>
              <a:gd name="connsiteY4" fmla="*/ 62409 h 1994253"/>
              <a:gd name="connsiteX5" fmla="*/ 4395067 w 4402901"/>
              <a:gd name="connsiteY5" fmla="*/ 837645 h 1994253"/>
              <a:gd name="connsiteX6" fmla="*/ 3860519 w 4402901"/>
              <a:gd name="connsiteY6" fmla="*/ 1659621 h 1994253"/>
              <a:gd name="connsiteX7" fmla="*/ 911301 w 4402901"/>
              <a:gd name="connsiteY7" fmla="*/ 1673992 h 1994253"/>
              <a:gd name="connsiteX8" fmla="*/ 919237 w 4402901"/>
              <a:gd name="connsiteY8" fmla="*/ 1994253 h 1994253"/>
              <a:gd name="connsiteX9" fmla="*/ 534162 w 4402901"/>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4095 h 1995509"/>
              <a:gd name="connsiteX1" fmla="*/ 167956 w 4425474"/>
              <a:gd name="connsiteY1" fmla="*/ 1342922 h 1995509"/>
              <a:gd name="connsiteX2" fmla="*/ 26812 w 4425474"/>
              <a:gd name="connsiteY2" fmla="*/ 503982 h 1995509"/>
              <a:gd name="connsiteX3" fmla="*/ 680438 w 4425474"/>
              <a:gd name="connsiteY3" fmla="*/ 98944 h 1995509"/>
              <a:gd name="connsiteX4" fmla="*/ 3889024 w 4425474"/>
              <a:gd name="connsiteY4" fmla="*/ 63665 h 1995509"/>
              <a:gd name="connsiteX5" fmla="*/ 4417640 w 4425474"/>
              <a:gd name="connsiteY5" fmla="*/ 838901 h 1995509"/>
              <a:gd name="connsiteX6" fmla="*/ 3883092 w 4425474"/>
              <a:gd name="connsiteY6" fmla="*/ 1660877 h 1995509"/>
              <a:gd name="connsiteX7" fmla="*/ 933874 w 4425474"/>
              <a:gd name="connsiteY7" fmla="*/ 1675248 h 1995509"/>
              <a:gd name="connsiteX8" fmla="*/ 941810 w 4425474"/>
              <a:gd name="connsiteY8" fmla="*/ 1995509 h 1995509"/>
              <a:gd name="connsiteX9" fmla="*/ 556735 w 4425474"/>
              <a:gd name="connsiteY9" fmla="*/ 1654095 h 1995509"/>
              <a:gd name="connsiteX0" fmla="*/ 556735 w 4425474"/>
              <a:gd name="connsiteY0" fmla="*/ 1655129 h 1996543"/>
              <a:gd name="connsiteX1" fmla="*/ 167956 w 4425474"/>
              <a:gd name="connsiteY1" fmla="*/ 1343956 h 1996543"/>
              <a:gd name="connsiteX2" fmla="*/ 26812 w 4425474"/>
              <a:gd name="connsiteY2" fmla="*/ 505016 h 1996543"/>
              <a:gd name="connsiteX3" fmla="*/ 680438 w 4425474"/>
              <a:gd name="connsiteY3" fmla="*/ 99978 h 1996543"/>
              <a:gd name="connsiteX4" fmla="*/ 3889024 w 4425474"/>
              <a:gd name="connsiteY4" fmla="*/ 64699 h 1996543"/>
              <a:gd name="connsiteX5" fmla="*/ 4417640 w 4425474"/>
              <a:gd name="connsiteY5" fmla="*/ 839935 h 1996543"/>
              <a:gd name="connsiteX6" fmla="*/ 3883092 w 4425474"/>
              <a:gd name="connsiteY6" fmla="*/ 1661911 h 1996543"/>
              <a:gd name="connsiteX7" fmla="*/ 933874 w 4425474"/>
              <a:gd name="connsiteY7" fmla="*/ 1676282 h 1996543"/>
              <a:gd name="connsiteX8" fmla="*/ 941810 w 4425474"/>
              <a:gd name="connsiteY8" fmla="*/ 1996543 h 1996543"/>
              <a:gd name="connsiteX9" fmla="*/ 556735 w 4425474"/>
              <a:gd name="connsiteY9" fmla="*/ 1655129 h 1996543"/>
              <a:gd name="connsiteX0" fmla="*/ 550979 w 4421752"/>
              <a:gd name="connsiteY0" fmla="*/ 1650230 h 1991644"/>
              <a:gd name="connsiteX1" fmla="*/ 162200 w 4421752"/>
              <a:gd name="connsiteY1" fmla="*/ 1339057 h 1991644"/>
              <a:gd name="connsiteX2" fmla="*/ 21056 w 4421752"/>
              <a:gd name="connsiteY2" fmla="*/ 500117 h 1991644"/>
              <a:gd name="connsiteX3" fmla="*/ 587675 w 4421752"/>
              <a:gd name="connsiteY3" fmla="*/ 108032 h 1991644"/>
              <a:gd name="connsiteX4" fmla="*/ 3883268 w 4421752"/>
              <a:gd name="connsiteY4" fmla="*/ 59800 h 1991644"/>
              <a:gd name="connsiteX5" fmla="*/ 4411884 w 4421752"/>
              <a:gd name="connsiteY5" fmla="*/ 835036 h 1991644"/>
              <a:gd name="connsiteX6" fmla="*/ 3877336 w 4421752"/>
              <a:gd name="connsiteY6" fmla="*/ 1657012 h 1991644"/>
              <a:gd name="connsiteX7" fmla="*/ 928118 w 4421752"/>
              <a:gd name="connsiteY7" fmla="*/ 1671383 h 1991644"/>
              <a:gd name="connsiteX8" fmla="*/ 936054 w 4421752"/>
              <a:gd name="connsiteY8" fmla="*/ 1991644 h 1991644"/>
              <a:gd name="connsiteX9" fmla="*/ 550979 w 4421752"/>
              <a:gd name="connsiteY9" fmla="*/ 1650230 h 1991644"/>
              <a:gd name="connsiteX0" fmla="*/ 550979 w 4423181"/>
              <a:gd name="connsiteY0" fmla="*/ 1701894 h 2043308"/>
              <a:gd name="connsiteX1" fmla="*/ 162200 w 4423181"/>
              <a:gd name="connsiteY1" fmla="*/ 1390721 h 2043308"/>
              <a:gd name="connsiteX2" fmla="*/ 21056 w 4423181"/>
              <a:gd name="connsiteY2" fmla="*/ 551781 h 2043308"/>
              <a:gd name="connsiteX3" fmla="*/ 587675 w 4423181"/>
              <a:gd name="connsiteY3" fmla="*/ 159696 h 2043308"/>
              <a:gd name="connsiteX4" fmla="*/ 3883268 w 4423181"/>
              <a:gd name="connsiteY4" fmla="*/ 111464 h 2043308"/>
              <a:gd name="connsiteX5" fmla="*/ 4411884 w 4423181"/>
              <a:gd name="connsiteY5" fmla="*/ 886700 h 2043308"/>
              <a:gd name="connsiteX6" fmla="*/ 3877336 w 4423181"/>
              <a:gd name="connsiteY6" fmla="*/ 1708676 h 2043308"/>
              <a:gd name="connsiteX7" fmla="*/ 928118 w 4423181"/>
              <a:gd name="connsiteY7" fmla="*/ 1723047 h 2043308"/>
              <a:gd name="connsiteX8" fmla="*/ 936054 w 4423181"/>
              <a:gd name="connsiteY8" fmla="*/ 2043308 h 2043308"/>
              <a:gd name="connsiteX9" fmla="*/ 550979 w 4423181"/>
              <a:gd name="connsiteY9" fmla="*/ 1701894 h 2043308"/>
              <a:gd name="connsiteX0" fmla="*/ 550979 w 4416703"/>
              <a:gd name="connsiteY0" fmla="*/ 1724338 h 2065752"/>
              <a:gd name="connsiteX1" fmla="*/ 162200 w 4416703"/>
              <a:gd name="connsiteY1" fmla="*/ 1413165 h 2065752"/>
              <a:gd name="connsiteX2" fmla="*/ 21056 w 4416703"/>
              <a:gd name="connsiteY2" fmla="*/ 574225 h 2065752"/>
              <a:gd name="connsiteX3" fmla="*/ 587675 w 4416703"/>
              <a:gd name="connsiteY3" fmla="*/ 182140 h 2065752"/>
              <a:gd name="connsiteX4" fmla="*/ 3836784 w 4416703"/>
              <a:gd name="connsiteY4" fmla="*/ 102710 h 2065752"/>
              <a:gd name="connsiteX5" fmla="*/ 4411884 w 4416703"/>
              <a:gd name="connsiteY5" fmla="*/ 909144 h 2065752"/>
              <a:gd name="connsiteX6" fmla="*/ 3877336 w 4416703"/>
              <a:gd name="connsiteY6" fmla="*/ 1731120 h 2065752"/>
              <a:gd name="connsiteX7" fmla="*/ 928118 w 4416703"/>
              <a:gd name="connsiteY7" fmla="*/ 1745491 h 2065752"/>
              <a:gd name="connsiteX8" fmla="*/ 936054 w 4416703"/>
              <a:gd name="connsiteY8" fmla="*/ 2065752 h 2065752"/>
              <a:gd name="connsiteX9" fmla="*/ 550979 w 4416703"/>
              <a:gd name="connsiteY9" fmla="*/ 1724338 h 2065752"/>
              <a:gd name="connsiteX0" fmla="*/ 560106 w 4423497"/>
              <a:gd name="connsiteY0" fmla="*/ 1682522 h 2023936"/>
              <a:gd name="connsiteX1" fmla="*/ 171327 w 4423497"/>
              <a:gd name="connsiteY1" fmla="*/ 1371349 h 2023936"/>
              <a:gd name="connsiteX2" fmla="*/ 30183 w 4423497"/>
              <a:gd name="connsiteY2" fmla="*/ 532409 h 2023936"/>
              <a:gd name="connsiteX3" fmla="*/ 733796 w 4423497"/>
              <a:gd name="connsiteY3" fmla="*/ 110109 h 2023936"/>
              <a:gd name="connsiteX4" fmla="*/ 3845911 w 4423497"/>
              <a:gd name="connsiteY4" fmla="*/ 60894 h 2023936"/>
              <a:gd name="connsiteX5" fmla="*/ 4421011 w 4423497"/>
              <a:gd name="connsiteY5" fmla="*/ 867328 h 2023936"/>
              <a:gd name="connsiteX6" fmla="*/ 3886463 w 4423497"/>
              <a:gd name="connsiteY6" fmla="*/ 1689304 h 2023936"/>
              <a:gd name="connsiteX7" fmla="*/ 937245 w 4423497"/>
              <a:gd name="connsiteY7" fmla="*/ 1703675 h 2023936"/>
              <a:gd name="connsiteX8" fmla="*/ 945181 w 4423497"/>
              <a:gd name="connsiteY8" fmla="*/ 2023936 h 2023936"/>
              <a:gd name="connsiteX9" fmla="*/ 560106 w 4423497"/>
              <a:gd name="connsiteY9" fmla="*/ 1682522 h 2023936"/>
              <a:gd name="connsiteX0" fmla="*/ 563605 w 4426572"/>
              <a:gd name="connsiteY0" fmla="*/ 1726456 h 2067870"/>
              <a:gd name="connsiteX1" fmla="*/ 174826 w 4426572"/>
              <a:gd name="connsiteY1" fmla="*/ 1415283 h 2067870"/>
              <a:gd name="connsiteX2" fmla="*/ 33682 w 4426572"/>
              <a:gd name="connsiteY2" fmla="*/ 576343 h 2067870"/>
              <a:gd name="connsiteX3" fmla="*/ 788618 w 4426572"/>
              <a:gd name="connsiteY3" fmla="*/ 60926 h 2067870"/>
              <a:gd name="connsiteX4" fmla="*/ 3849410 w 4426572"/>
              <a:gd name="connsiteY4" fmla="*/ 104828 h 2067870"/>
              <a:gd name="connsiteX5" fmla="*/ 4424510 w 4426572"/>
              <a:gd name="connsiteY5" fmla="*/ 911262 h 2067870"/>
              <a:gd name="connsiteX6" fmla="*/ 3889962 w 4426572"/>
              <a:gd name="connsiteY6" fmla="*/ 1733238 h 2067870"/>
              <a:gd name="connsiteX7" fmla="*/ 940744 w 4426572"/>
              <a:gd name="connsiteY7" fmla="*/ 1747609 h 2067870"/>
              <a:gd name="connsiteX8" fmla="*/ 948680 w 4426572"/>
              <a:gd name="connsiteY8" fmla="*/ 2067870 h 2067870"/>
              <a:gd name="connsiteX9" fmla="*/ 563605 w 4426572"/>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4281 w 4427247"/>
              <a:gd name="connsiteY0" fmla="*/ 1726456 h 2067870"/>
              <a:gd name="connsiteX1" fmla="*/ 172251 w 4427247"/>
              <a:gd name="connsiteY1" fmla="*/ 1374183 h 2067870"/>
              <a:gd name="connsiteX2" fmla="*/ 34358 w 4427247"/>
              <a:gd name="connsiteY2" fmla="*/ 576343 h 2067870"/>
              <a:gd name="connsiteX3" fmla="*/ 789294 w 4427247"/>
              <a:gd name="connsiteY3" fmla="*/ 60926 h 2067870"/>
              <a:gd name="connsiteX4" fmla="*/ 3850086 w 4427247"/>
              <a:gd name="connsiteY4" fmla="*/ 104828 h 2067870"/>
              <a:gd name="connsiteX5" fmla="*/ 4425186 w 4427247"/>
              <a:gd name="connsiteY5" fmla="*/ 911262 h 2067870"/>
              <a:gd name="connsiteX6" fmla="*/ 3570165 w 4427247"/>
              <a:gd name="connsiteY6" fmla="*/ 1762468 h 2067870"/>
              <a:gd name="connsiteX7" fmla="*/ 941420 w 4427247"/>
              <a:gd name="connsiteY7" fmla="*/ 1747609 h 2067870"/>
              <a:gd name="connsiteX8" fmla="*/ 949356 w 4427247"/>
              <a:gd name="connsiteY8" fmla="*/ 2067870 h 2067870"/>
              <a:gd name="connsiteX9" fmla="*/ 564281 w 4427247"/>
              <a:gd name="connsiteY9" fmla="*/ 1726456 h 2067870"/>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941420 w 4427247"/>
              <a:gd name="connsiteY7" fmla="*/ 1762471 h 2082732"/>
              <a:gd name="connsiteX8" fmla="*/ 949356 w 4427247"/>
              <a:gd name="connsiteY8" fmla="*/ 2082732 h 2082732"/>
              <a:gd name="connsiteX9" fmla="*/ 564281 w 4427247"/>
              <a:gd name="connsiteY9" fmla="*/ 1741318 h 2082732"/>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1156249 w 4427247"/>
              <a:gd name="connsiteY7" fmla="*/ 1788819 h 2082732"/>
              <a:gd name="connsiteX8" fmla="*/ 949356 w 4427247"/>
              <a:gd name="connsiteY8" fmla="*/ 2082732 h 2082732"/>
              <a:gd name="connsiteX9" fmla="*/ 564281 w 4427247"/>
              <a:gd name="connsiteY9" fmla="*/ 1741318 h 2082732"/>
              <a:gd name="connsiteX0" fmla="*/ 564281 w 4427247"/>
              <a:gd name="connsiteY0" fmla="*/ 1741318 h 2116439"/>
              <a:gd name="connsiteX1" fmla="*/ 172251 w 4427247"/>
              <a:gd name="connsiteY1" fmla="*/ 1389045 h 2116439"/>
              <a:gd name="connsiteX2" fmla="*/ 34358 w 4427247"/>
              <a:gd name="connsiteY2" fmla="*/ 591205 h 2116439"/>
              <a:gd name="connsiteX3" fmla="*/ 789294 w 4427247"/>
              <a:gd name="connsiteY3" fmla="*/ 75788 h 2116439"/>
              <a:gd name="connsiteX4" fmla="*/ 3850086 w 4427247"/>
              <a:gd name="connsiteY4" fmla="*/ 119690 h 2116439"/>
              <a:gd name="connsiteX5" fmla="*/ 4425186 w 4427247"/>
              <a:gd name="connsiteY5" fmla="*/ 926124 h 2116439"/>
              <a:gd name="connsiteX6" fmla="*/ 3570165 w 4427247"/>
              <a:gd name="connsiteY6" fmla="*/ 1777330 h 2116439"/>
              <a:gd name="connsiteX7" fmla="*/ 1156249 w 4427247"/>
              <a:gd name="connsiteY7" fmla="*/ 1788819 h 2116439"/>
              <a:gd name="connsiteX8" fmla="*/ 1157432 w 4427247"/>
              <a:gd name="connsiteY8" fmla="*/ 2116439 h 2116439"/>
              <a:gd name="connsiteX9" fmla="*/ 564281 w 4427247"/>
              <a:gd name="connsiteY9" fmla="*/ 1741318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28763"/>
              <a:gd name="connsiteY0" fmla="*/ 1751186 h 2116439"/>
              <a:gd name="connsiteX1" fmla="*/ 175828 w 4428763"/>
              <a:gd name="connsiteY1" fmla="*/ 1389045 h 2116439"/>
              <a:gd name="connsiteX2" fmla="*/ 37935 w 4428763"/>
              <a:gd name="connsiteY2" fmla="*/ 591205 h 2116439"/>
              <a:gd name="connsiteX3" fmla="*/ 792871 w 4428763"/>
              <a:gd name="connsiteY3" fmla="*/ 75788 h 2116439"/>
              <a:gd name="connsiteX4" fmla="*/ 3853663 w 4428763"/>
              <a:gd name="connsiteY4" fmla="*/ 119690 h 2116439"/>
              <a:gd name="connsiteX5" fmla="*/ 4428763 w 4428763"/>
              <a:gd name="connsiteY5" fmla="*/ 926124 h 2116439"/>
              <a:gd name="connsiteX6" fmla="*/ 3573742 w 4428763"/>
              <a:gd name="connsiteY6" fmla="*/ 1777330 h 2116439"/>
              <a:gd name="connsiteX7" fmla="*/ 1159826 w 4428763"/>
              <a:gd name="connsiteY7" fmla="*/ 1788819 h 2116439"/>
              <a:gd name="connsiteX8" fmla="*/ 1161009 w 4428763"/>
              <a:gd name="connsiteY8" fmla="*/ 2116439 h 2116439"/>
              <a:gd name="connsiteX9" fmla="*/ 722695 w 4428763"/>
              <a:gd name="connsiteY9" fmla="*/ 1751186 h 2116439"/>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8763" h="2102473">
                <a:moveTo>
                  <a:pt x="722695" y="1737220"/>
                </a:moveTo>
                <a:cubicBezTo>
                  <a:pt x="541817" y="1663774"/>
                  <a:pt x="289955" y="1568409"/>
                  <a:pt x="175828" y="1375079"/>
                </a:cubicBezTo>
                <a:cubicBezTo>
                  <a:pt x="61701" y="1181749"/>
                  <a:pt x="-64905" y="796115"/>
                  <a:pt x="37935" y="577239"/>
                </a:cubicBezTo>
                <a:cubicBezTo>
                  <a:pt x="140775" y="358363"/>
                  <a:pt x="162043" y="140692"/>
                  <a:pt x="792871" y="61822"/>
                </a:cubicBezTo>
                <a:cubicBezTo>
                  <a:pt x="1423699" y="-17048"/>
                  <a:pt x="3216921" y="-37702"/>
                  <a:pt x="3822903" y="104021"/>
                </a:cubicBezTo>
                <a:cubicBezTo>
                  <a:pt x="4428885" y="245744"/>
                  <a:pt x="4416953" y="658639"/>
                  <a:pt x="4428763" y="912158"/>
                </a:cubicBezTo>
                <a:cubicBezTo>
                  <a:pt x="4404194" y="1365424"/>
                  <a:pt x="4118565" y="1619581"/>
                  <a:pt x="3573742" y="1763364"/>
                </a:cubicBezTo>
                <a:cubicBezTo>
                  <a:pt x="3028919" y="1907147"/>
                  <a:pt x="1313245" y="1816204"/>
                  <a:pt x="1159826" y="1774853"/>
                </a:cubicBezTo>
                <a:cubicBezTo>
                  <a:pt x="1098295" y="1880771"/>
                  <a:pt x="1112279" y="1894673"/>
                  <a:pt x="1161009" y="2102473"/>
                </a:cubicBezTo>
                <a:cubicBezTo>
                  <a:pt x="929550" y="1950845"/>
                  <a:pt x="722695" y="1737220"/>
                  <a:pt x="722695" y="1737220"/>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14B4220-7F06-49FA-9B05-B1103F709387}"/>
              </a:ext>
            </a:extLst>
          </p:cNvPr>
          <p:cNvSpPr>
            <a:spLocks noGrp="1"/>
          </p:cNvSpPr>
          <p:nvPr>
            <p:ph type="title"/>
          </p:nvPr>
        </p:nvSpPr>
        <p:spPr>
          <a:xfrm>
            <a:off x="769256" y="757238"/>
            <a:ext cx="5036457" cy="1149118"/>
          </a:xfrm>
        </p:spPr>
        <p:txBody>
          <a:bodyPr vert="horz" lIns="91440" tIns="45720" rIns="91440" bIns="45720" rtlCol="0" anchor="b">
            <a:normAutofit/>
          </a:bodyPr>
          <a:lstStyle/>
          <a:p>
            <a:pPr algn="ctr"/>
            <a:r>
              <a:rPr lang="en-US"/>
              <a:t>Where to look? </a:t>
            </a:r>
          </a:p>
        </p:txBody>
      </p:sp>
      <p:sp>
        <p:nvSpPr>
          <p:cNvPr id="17" name="Freeform: Shape 16">
            <a:extLst>
              <a:ext uri="{FF2B5EF4-FFF2-40B4-BE49-F238E27FC236}">
                <a16:creationId xmlns:a16="http://schemas.microsoft.com/office/drawing/2014/main" id="{9FBE8679-CB21-4876-82EA-4D4D5D4BC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7424">
            <a:off x="496549" y="410803"/>
            <a:ext cx="5522001" cy="2792916"/>
          </a:xfrm>
          <a:custGeom>
            <a:avLst/>
            <a:gdLst>
              <a:gd name="connsiteX0" fmla="*/ 891379 w 4662985"/>
              <a:gd name="connsiteY0" fmla="*/ 1591181 h 1931508"/>
              <a:gd name="connsiteX1" fmla="*/ 126235 w 4662985"/>
              <a:gd name="connsiteY1" fmla="*/ 1242280 h 1931508"/>
              <a:gd name="connsiteX2" fmla="*/ 8887 w 4662985"/>
              <a:gd name="connsiteY2" fmla="*/ 549241 h 1931508"/>
              <a:gd name="connsiteX3" fmla="*/ 481994 w 4662985"/>
              <a:gd name="connsiteY3" fmla="*/ 38891 h 1931508"/>
              <a:gd name="connsiteX4" fmla="*/ 4176837 w 4662985"/>
              <a:gd name="connsiteY4" fmla="*/ 108043 h 1931508"/>
              <a:gd name="connsiteX5" fmla="*/ 4661945 w 4662985"/>
              <a:gd name="connsiteY5" fmla="*/ 598104 h 1931508"/>
              <a:gd name="connsiteX6" fmla="*/ 4354479 w 4662985"/>
              <a:gd name="connsiteY6" fmla="*/ 1472118 h 1931508"/>
              <a:gd name="connsiteX7" fmla="*/ 1274188 w 4662985"/>
              <a:gd name="connsiteY7" fmla="*/ 1591276 h 1931508"/>
              <a:gd name="connsiteX8" fmla="*/ 896713 w 4662985"/>
              <a:gd name="connsiteY8" fmla="*/ 1931509 h 1931508"/>
              <a:gd name="connsiteX9" fmla="*/ 891379 w 4662985"/>
              <a:gd name="connsiteY9" fmla="*/ 1591181 h 1931508"/>
              <a:gd name="connsiteX0" fmla="*/ 891157 w 4662763"/>
              <a:gd name="connsiteY0" fmla="*/ 1591181 h 1931509"/>
              <a:gd name="connsiteX1" fmla="*/ 215888 w 4662763"/>
              <a:gd name="connsiteY1" fmla="*/ 1252973 h 1931509"/>
              <a:gd name="connsiteX2" fmla="*/ 8665 w 4662763"/>
              <a:gd name="connsiteY2" fmla="*/ 549241 h 1931509"/>
              <a:gd name="connsiteX3" fmla="*/ 481772 w 4662763"/>
              <a:gd name="connsiteY3" fmla="*/ 38891 h 1931509"/>
              <a:gd name="connsiteX4" fmla="*/ 4176615 w 4662763"/>
              <a:gd name="connsiteY4" fmla="*/ 108043 h 1931509"/>
              <a:gd name="connsiteX5" fmla="*/ 4661723 w 4662763"/>
              <a:gd name="connsiteY5" fmla="*/ 598104 h 1931509"/>
              <a:gd name="connsiteX6" fmla="*/ 4354257 w 4662763"/>
              <a:gd name="connsiteY6" fmla="*/ 1472118 h 1931509"/>
              <a:gd name="connsiteX7" fmla="*/ 1273966 w 4662763"/>
              <a:gd name="connsiteY7" fmla="*/ 1591276 h 1931509"/>
              <a:gd name="connsiteX8" fmla="*/ 896491 w 4662763"/>
              <a:gd name="connsiteY8" fmla="*/ 1931509 h 1931509"/>
              <a:gd name="connsiteX9" fmla="*/ 891157 w 4662763"/>
              <a:gd name="connsiteY9" fmla="*/ 1591181 h 1931509"/>
              <a:gd name="connsiteX0" fmla="*/ 893955 w 4665561"/>
              <a:gd name="connsiteY0" fmla="*/ 1591181 h 1931509"/>
              <a:gd name="connsiteX1" fmla="*/ 218686 w 4665561"/>
              <a:gd name="connsiteY1" fmla="*/ 1252973 h 1931509"/>
              <a:gd name="connsiteX2" fmla="*/ 11463 w 4665561"/>
              <a:gd name="connsiteY2" fmla="*/ 549241 h 1931509"/>
              <a:gd name="connsiteX3" fmla="*/ 484570 w 4665561"/>
              <a:gd name="connsiteY3" fmla="*/ 38891 h 1931509"/>
              <a:gd name="connsiteX4" fmla="*/ 4179413 w 4665561"/>
              <a:gd name="connsiteY4" fmla="*/ 108043 h 1931509"/>
              <a:gd name="connsiteX5" fmla="*/ 4664521 w 4665561"/>
              <a:gd name="connsiteY5" fmla="*/ 598104 h 1931509"/>
              <a:gd name="connsiteX6" fmla="*/ 4357055 w 4665561"/>
              <a:gd name="connsiteY6" fmla="*/ 1472118 h 1931509"/>
              <a:gd name="connsiteX7" fmla="*/ 1276764 w 4665561"/>
              <a:gd name="connsiteY7" fmla="*/ 1591276 h 1931509"/>
              <a:gd name="connsiteX8" fmla="*/ 899289 w 4665561"/>
              <a:gd name="connsiteY8" fmla="*/ 1931509 h 1931509"/>
              <a:gd name="connsiteX9" fmla="*/ 893955 w 4665561"/>
              <a:gd name="connsiteY9" fmla="*/ 1591181 h 1931509"/>
              <a:gd name="connsiteX0" fmla="*/ 882812 w 4654418"/>
              <a:gd name="connsiteY0" fmla="*/ 1591181 h 1931509"/>
              <a:gd name="connsiteX1" fmla="*/ 409762 w 4654418"/>
              <a:gd name="connsiteY1" fmla="*/ 1317128 h 1931509"/>
              <a:gd name="connsiteX2" fmla="*/ 320 w 4654418"/>
              <a:gd name="connsiteY2" fmla="*/ 549241 h 1931509"/>
              <a:gd name="connsiteX3" fmla="*/ 473427 w 4654418"/>
              <a:gd name="connsiteY3" fmla="*/ 38891 h 1931509"/>
              <a:gd name="connsiteX4" fmla="*/ 4168270 w 4654418"/>
              <a:gd name="connsiteY4" fmla="*/ 108043 h 1931509"/>
              <a:gd name="connsiteX5" fmla="*/ 4653378 w 4654418"/>
              <a:gd name="connsiteY5" fmla="*/ 598104 h 1931509"/>
              <a:gd name="connsiteX6" fmla="*/ 4345912 w 4654418"/>
              <a:gd name="connsiteY6" fmla="*/ 1472118 h 1931509"/>
              <a:gd name="connsiteX7" fmla="*/ 1265621 w 4654418"/>
              <a:gd name="connsiteY7" fmla="*/ 1591276 h 1931509"/>
              <a:gd name="connsiteX8" fmla="*/ 888146 w 4654418"/>
              <a:gd name="connsiteY8" fmla="*/ 1931509 h 1931509"/>
              <a:gd name="connsiteX9" fmla="*/ 882812 w 4654418"/>
              <a:gd name="connsiteY9" fmla="*/ 1591181 h 1931509"/>
              <a:gd name="connsiteX0" fmla="*/ 721472 w 4493078"/>
              <a:gd name="connsiteY0" fmla="*/ 1576074 h 1916402"/>
              <a:gd name="connsiteX1" fmla="*/ 248422 w 4493078"/>
              <a:gd name="connsiteY1" fmla="*/ 1302021 h 1916402"/>
              <a:gd name="connsiteX2" fmla="*/ 198481 w 4493078"/>
              <a:gd name="connsiteY2" fmla="*/ 544828 h 1916402"/>
              <a:gd name="connsiteX3" fmla="*/ 312087 w 4493078"/>
              <a:gd name="connsiteY3" fmla="*/ 23784 h 1916402"/>
              <a:gd name="connsiteX4" fmla="*/ 4006930 w 4493078"/>
              <a:gd name="connsiteY4" fmla="*/ 92936 h 1916402"/>
              <a:gd name="connsiteX5" fmla="*/ 4492038 w 4493078"/>
              <a:gd name="connsiteY5" fmla="*/ 582997 h 1916402"/>
              <a:gd name="connsiteX6" fmla="*/ 4184572 w 4493078"/>
              <a:gd name="connsiteY6" fmla="*/ 1457011 h 1916402"/>
              <a:gd name="connsiteX7" fmla="*/ 1104281 w 4493078"/>
              <a:gd name="connsiteY7" fmla="*/ 1576169 h 1916402"/>
              <a:gd name="connsiteX8" fmla="*/ 726806 w 4493078"/>
              <a:gd name="connsiteY8" fmla="*/ 1916402 h 1916402"/>
              <a:gd name="connsiteX9" fmla="*/ 721472 w 4493078"/>
              <a:gd name="connsiteY9" fmla="*/ 1576074 h 1916402"/>
              <a:gd name="connsiteX0" fmla="*/ 571898 w 4363378"/>
              <a:gd name="connsiteY0" fmla="*/ 1544826 h 1885154"/>
              <a:gd name="connsiteX1" fmla="*/ 98848 w 4363378"/>
              <a:gd name="connsiteY1" fmla="*/ 1270773 h 1885154"/>
              <a:gd name="connsiteX2" fmla="*/ 48907 w 4363378"/>
              <a:gd name="connsiteY2" fmla="*/ 513580 h 1885154"/>
              <a:gd name="connsiteX3" fmla="*/ 668060 w 4363378"/>
              <a:gd name="connsiteY3" fmla="*/ 56691 h 1885154"/>
              <a:gd name="connsiteX4" fmla="*/ 3857356 w 4363378"/>
              <a:gd name="connsiteY4" fmla="*/ 61688 h 1885154"/>
              <a:gd name="connsiteX5" fmla="*/ 4342464 w 4363378"/>
              <a:gd name="connsiteY5" fmla="*/ 551749 h 1885154"/>
              <a:gd name="connsiteX6" fmla="*/ 4034998 w 4363378"/>
              <a:gd name="connsiteY6" fmla="*/ 1425763 h 1885154"/>
              <a:gd name="connsiteX7" fmla="*/ 954707 w 4363378"/>
              <a:gd name="connsiteY7" fmla="*/ 1544921 h 1885154"/>
              <a:gd name="connsiteX8" fmla="*/ 577232 w 4363378"/>
              <a:gd name="connsiteY8" fmla="*/ 1885154 h 1885154"/>
              <a:gd name="connsiteX9" fmla="*/ 571898 w 4363378"/>
              <a:gd name="connsiteY9" fmla="*/ 1544826 h 1885154"/>
              <a:gd name="connsiteX0" fmla="*/ 571898 w 4363379"/>
              <a:gd name="connsiteY0" fmla="*/ 1544826 h 1885154"/>
              <a:gd name="connsiteX1" fmla="*/ 98848 w 4363379"/>
              <a:gd name="connsiteY1" fmla="*/ 1270773 h 1885154"/>
              <a:gd name="connsiteX2" fmla="*/ 48907 w 4363379"/>
              <a:gd name="connsiteY2" fmla="*/ 513580 h 1885154"/>
              <a:gd name="connsiteX3" fmla="*/ 668060 w 4363379"/>
              <a:gd name="connsiteY3" fmla="*/ 56691 h 1885154"/>
              <a:gd name="connsiteX4" fmla="*/ 3857356 w 4363379"/>
              <a:gd name="connsiteY4" fmla="*/ 61688 h 1885154"/>
              <a:gd name="connsiteX5" fmla="*/ 4342464 w 4363379"/>
              <a:gd name="connsiteY5" fmla="*/ 551749 h 1885154"/>
              <a:gd name="connsiteX6" fmla="*/ 4034998 w 4363379"/>
              <a:gd name="connsiteY6" fmla="*/ 1425763 h 1885154"/>
              <a:gd name="connsiteX7" fmla="*/ 954707 w 4363379"/>
              <a:gd name="connsiteY7" fmla="*/ 1544921 h 1885154"/>
              <a:gd name="connsiteX8" fmla="*/ 577232 w 4363379"/>
              <a:gd name="connsiteY8" fmla="*/ 1885154 h 1885154"/>
              <a:gd name="connsiteX9" fmla="*/ 571898 w 4363379"/>
              <a:gd name="connsiteY9" fmla="*/ 1544826 h 1885154"/>
              <a:gd name="connsiteX0" fmla="*/ 577456 w 4368937"/>
              <a:gd name="connsiteY0" fmla="*/ 1544826 h 1885154"/>
              <a:gd name="connsiteX1" fmla="*/ 104406 w 4368937"/>
              <a:gd name="connsiteY1" fmla="*/ 1270773 h 1885154"/>
              <a:gd name="connsiteX2" fmla="*/ 54465 w 4368937"/>
              <a:gd name="connsiteY2" fmla="*/ 513580 h 1885154"/>
              <a:gd name="connsiteX3" fmla="*/ 673618 w 4368937"/>
              <a:gd name="connsiteY3" fmla="*/ 56691 h 1885154"/>
              <a:gd name="connsiteX4" fmla="*/ 3862914 w 4368937"/>
              <a:gd name="connsiteY4" fmla="*/ 61688 h 1885154"/>
              <a:gd name="connsiteX5" fmla="*/ 4348022 w 4368937"/>
              <a:gd name="connsiteY5" fmla="*/ 551749 h 1885154"/>
              <a:gd name="connsiteX6" fmla="*/ 4040556 w 4368937"/>
              <a:gd name="connsiteY6" fmla="*/ 1425763 h 1885154"/>
              <a:gd name="connsiteX7" fmla="*/ 960265 w 4368937"/>
              <a:gd name="connsiteY7" fmla="*/ 1544921 h 1885154"/>
              <a:gd name="connsiteX8" fmla="*/ 582790 w 4368937"/>
              <a:gd name="connsiteY8" fmla="*/ 1885154 h 1885154"/>
              <a:gd name="connsiteX9" fmla="*/ 577456 w 4368937"/>
              <a:gd name="connsiteY9" fmla="*/ 1544826 h 1885154"/>
              <a:gd name="connsiteX0" fmla="*/ 558214 w 4349695"/>
              <a:gd name="connsiteY0" fmla="*/ 1544826 h 1885154"/>
              <a:gd name="connsiteX1" fmla="*/ 141335 w 4349695"/>
              <a:gd name="connsiteY1" fmla="*/ 1249388 h 1885154"/>
              <a:gd name="connsiteX2" fmla="*/ 35223 w 4349695"/>
              <a:gd name="connsiteY2" fmla="*/ 513580 h 1885154"/>
              <a:gd name="connsiteX3" fmla="*/ 654376 w 4349695"/>
              <a:gd name="connsiteY3" fmla="*/ 56691 h 1885154"/>
              <a:gd name="connsiteX4" fmla="*/ 3843672 w 4349695"/>
              <a:gd name="connsiteY4" fmla="*/ 61688 h 1885154"/>
              <a:gd name="connsiteX5" fmla="*/ 4328780 w 4349695"/>
              <a:gd name="connsiteY5" fmla="*/ 551749 h 1885154"/>
              <a:gd name="connsiteX6" fmla="*/ 4021314 w 4349695"/>
              <a:gd name="connsiteY6" fmla="*/ 1425763 h 1885154"/>
              <a:gd name="connsiteX7" fmla="*/ 941023 w 4349695"/>
              <a:gd name="connsiteY7" fmla="*/ 1544921 h 1885154"/>
              <a:gd name="connsiteX8" fmla="*/ 563548 w 4349695"/>
              <a:gd name="connsiteY8" fmla="*/ 1885154 h 1885154"/>
              <a:gd name="connsiteX9" fmla="*/ 558214 w 4349695"/>
              <a:gd name="connsiteY9" fmla="*/ 1544826 h 1885154"/>
              <a:gd name="connsiteX0" fmla="*/ 533956 w 4325437"/>
              <a:gd name="connsiteY0" fmla="*/ 1544826 h 1885154"/>
              <a:gd name="connsiteX1" fmla="*/ 117077 w 4325437"/>
              <a:gd name="connsiteY1" fmla="*/ 1249388 h 1885154"/>
              <a:gd name="connsiteX2" fmla="*/ 10965 w 4325437"/>
              <a:gd name="connsiteY2" fmla="*/ 513580 h 1885154"/>
              <a:gd name="connsiteX3" fmla="*/ 630118 w 4325437"/>
              <a:gd name="connsiteY3" fmla="*/ 56691 h 1885154"/>
              <a:gd name="connsiteX4" fmla="*/ 3819414 w 4325437"/>
              <a:gd name="connsiteY4" fmla="*/ 61688 h 1885154"/>
              <a:gd name="connsiteX5" fmla="*/ 4304522 w 4325437"/>
              <a:gd name="connsiteY5" fmla="*/ 551749 h 1885154"/>
              <a:gd name="connsiteX6" fmla="*/ 3997056 w 4325437"/>
              <a:gd name="connsiteY6" fmla="*/ 1425763 h 1885154"/>
              <a:gd name="connsiteX7" fmla="*/ 916765 w 4325437"/>
              <a:gd name="connsiteY7" fmla="*/ 1544921 h 1885154"/>
              <a:gd name="connsiteX8" fmla="*/ 539290 w 4325437"/>
              <a:gd name="connsiteY8" fmla="*/ 1885154 h 1885154"/>
              <a:gd name="connsiteX9" fmla="*/ 533956 w 4325437"/>
              <a:gd name="connsiteY9" fmla="*/ 1544826 h 1885154"/>
              <a:gd name="connsiteX0" fmla="*/ 541936 w 4333417"/>
              <a:gd name="connsiteY0" fmla="*/ 1542160 h 1882488"/>
              <a:gd name="connsiteX1" fmla="*/ 125057 w 4333417"/>
              <a:gd name="connsiteY1" fmla="*/ 1246722 h 1882488"/>
              <a:gd name="connsiteX2" fmla="*/ 7711 w 4333417"/>
              <a:gd name="connsiteY2" fmla="*/ 468144 h 1882488"/>
              <a:gd name="connsiteX3" fmla="*/ 638098 w 4333417"/>
              <a:gd name="connsiteY3" fmla="*/ 54025 h 1882488"/>
              <a:gd name="connsiteX4" fmla="*/ 3827394 w 4333417"/>
              <a:gd name="connsiteY4" fmla="*/ 59022 h 1882488"/>
              <a:gd name="connsiteX5" fmla="*/ 4312502 w 4333417"/>
              <a:gd name="connsiteY5" fmla="*/ 549083 h 1882488"/>
              <a:gd name="connsiteX6" fmla="*/ 4005036 w 4333417"/>
              <a:gd name="connsiteY6" fmla="*/ 1423097 h 1882488"/>
              <a:gd name="connsiteX7" fmla="*/ 924745 w 4333417"/>
              <a:gd name="connsiteY7" fmla="*/ 1542255 h 1882488"/>
              <a:gd name="connsiteX8" fmla="*/ 547270 w 4333417"/>
              <a:gd name="connsiteY8" fmla="*/ 1882488 h 1882488"/>
              <a:gd name="connsiteX9" fmla="*/ 541936 w 4333417"/>
              <a:gd name="connsiteY9" fmla="*/ 1542160 h 1882488"/>
              <a:gd name="connsiteX0" fmla="*/ 541936 w 4388134"/>
              <a:gd name="connsiteY0" fmla="*/ 1552672 h 1893000"/>
              <a:gd name="connsiteX1" fmla="*/ 125057 w 4388134"/>
              <a:gd name="connsiteY1" fmla="*/ 1257234 h 1893000"/>
              <a:gd name="connsiteX2" fmla="*/ 7711 w 4388134"/>
              <a:gd name="connsiteY2" fmla="*/ 478656 h 1893000"/>
              <a:gd name="connsiteX3" fmla="*/ 638098 w 4388134"/>
              <a:gd name="connsiteY3" fmla="*/ 64537 h 1893000"/>
              <a:gd name="connsiteX4" fmla="*/ 3827394 w 4388134"/>
              <a:gd name="connsiteY4" fmla="*/ 69534 h 1893000"/>
              <a:gd name="connsiteX5" fmla="*/ 4357440 w 4388134"/>
              <a:gd name="connsiteY5" fmla="*/ 719981 h 1893000"/>
              <a:gd name="connsiteX6" fmla="*/ 4005036 w 4388134"/>
              <a:gd name="connsiteY6" fmla="*/ 1433609 h 1893000"/>
              <a:gd name="connsiteX7" fmla="*/ 924745 w 4388134"/>
              <a:gd name="connsiteY7" fmla="*/ 1552767 h 1893000"/>
              <a:gd name="connsiteX8" fmla="*/ 547270 w 4388134"/>
              <a:gd name="connsiteY8" fmla="*/ 1893000 h 1893000"/>
              <a:gd name="connsiteX9" fmla="*/ 541936 w 4388134"/>
              <a:gd name="connsiteY9" fmla="*/ 1552672 h 1893000"/>
              <a:gd name="connsiteX0" fmla="*/ 541936 w 4371319"/>
              <a:gd name="connsiteY0" fmla="*/ 1552672 h 1893000"/>
              <a:gd name="connsiteX1" fmla="*/ 125057 w 4371319"/>
              <a:gd name="connsiteY1" fmla="*/ 1257234 h 1893000"/>
              <a:gd name="connsiteX2" fmla="*/ 7711 w 4371319"/>
              <a:gd name="connsiteY2" fmla="*/ 478656 h 1893000"/>
              <a:gd name="connsiteX3" fmla="*/ 638098 w 4371319"/>
              <a:gd name="connsiteY3" fmla="*/ 64537 h 1893000"/>
              <a:gd name="connsiteX4" fmla="*/ 3827394 w 4371319"/>
              <a:gd name="connsiteY4" fmla="*/ 69534 h 1893000"/>
              <a:gd name="connsiteX5" fmla="*/ 4357440 w 4371319"/>
              <a:gd name="connsiteY5" fmla="*/ 719981 h 1893000"/>
              <a:gd name="connsiteX6" fmla="*/ 4005036 w 4371319"/>
              <a:gd name="connsiteY6" fmla="*/ 1433609 h 1893000"/>
              <a:gd name="connsiteX7" fmla="*/ 924745 w 4371319"/>
              <a:gd name="connsiteY7" fmla="*/ 1552767 h 1893000"/>
              <a:gd name="connsiteX8" fmla="*/ 547270 w 4371319"/>
              <a:gd name="connsiteY8" fmla="*/ 1893000 h 1893000"/>
              <a:gd name="connsiteX9" fmla="*/ 541936 w 4371319"/>
              <a:gd name="connsiteY9" fmla="*/ 1552672 h 1893000"/>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5036 w 4371319"/>
              <a:gd name="connsiteY6" fmla="*/ 1433609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3373 w 4371319"/>
              <a:gd name="connsiteY6" fmla="*/ 1412283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2709"/>
              <a:gd name="connsiteY0" fmla="*/ 1574600 h 1882850"/>
              <a:gd name="connsiteX1" fmla="*/ 125057 w 4372709"/>
              <a:gd name="connsiteY1" fmla="*/ 1279162 h 1882850"/>
              <a:gd name="connsiteX2" fmla="*/ 7711 w 4372709"/>
              <a:gd name="connsiteY2" fmla="*/ 500584 h 1882850"/>
              <a:gd name="connsiteX3" fmla="*/ 638098 w 4372709"/>
              <a:gd name="connsiteY3" fmla="*/ 86465 h 1882850"/>
              <a:gd name="connsiteX4" fmla="*/ 3836101 w 4372709"/>
              <a:gd name="connsiteY4" fmla="*/ 58680 h 1882850"/>
              <a:gd name="connsiteX5" fmla="*/ 4357440 w 4372709"/>
              <a:gd name="connsiteY5" fmla="*/ 741909 h 1882850"/>
              <a:gd name="connsiteX6" fmla="*/ 4003373 w 4372709"/>
              <a:gd name="connsiteY6" fmla="*/ 1434211 h 1882850"/>
              <a:gd name="connsiteX7" fmla="*/ 924745 w 4372709"/>
              <a:gd name="connsiteY7" fmla="*/ 1574695 h 1882850"/>
              <a:gd name="connsiteX8" fmla="*/ 513567 w 4372709"/>
              <a:gd name="connsiteY8" fmla="*/ 1882850 h 1882850"/>
              <a:gd name="connsiteX9" fmla="*/ 541936 w 4372709"/>
              <a:gd name="connsiteY9" fmla="*/ 1574600 h 1882850"/>
              <a:gd name="connsiteX0" fmla="*/ 596079 w 4426852"/>
              <a:gd name="connsiteY0" fmla="*/ 1574294 h 1882544"/>
              <a:gd name="connsiteX1" fmla="*/ 179200 w 4426852"/>
              <a:gd name="connsiteY1" fmla="*/ 1278856 h 1882544"/>
              <a:gd name="connsiteX2" fmla="*/ 5005 w 4426852"/>
              <a:gd name="connsiteY2" fmla="*/ 493573 h 1882544"/>
              <a:gd name="connsiteX3" fmla="*/ 692241 w 4426852"/>
              <a:gd name="connsiteY3" fmla="*/ 86159 h 1882544"/>
              <a:gd name="connsiteX4" fmla="*/ 3890244 w 4426852"/>
              <a:gd name="connsiteY4" fmla="*/ 58374 h 1882544"/>
              <a:gd name="connsiteX5" fmla="*/ 4411583 w 4426852"/>
              <a:gd name="connsiteY5" fmla="*/ 741603 h 1882544"/>
              <a:gd name="connsiteX6" fmla="*/ 4057516 w 4426852"/>
              <a:gd name="connsiteY6" fmla="*/ 1433905 h 1882544"/>
              <a:gd name="connsiteX7" fmla="*/ 978888 w 4426852"/>
              <a:gd name="connsiteY7" fmla="*/ 1574389 h 1882544"/>
              <a:gd name="connsiteX8" fmla="*/ 567710 w 4426852"/>
              <a:gd name="connsiteY8" fmla="*/ 1882544 h 1882544"/>
              <a:gd name="connsiteX9" fmla="*/ 596079 w 4426852"/>
              <a:gd name="connsiteY9" fmla="*/ 1574294 h 1882544"/>
              <a:gd name="connsiteX0" fmla="*/ 614119 w 4445340"/>
              <a:gd name="connsiteY0" fmla="*/ 1619631 h 1927881"/>
              <a:gd name="connsiteX1" fmla="*/ 197240 w 4445340"/>
              <a:gd name="connsiteY1" fmla="*/ 1324193 h 1927881"/>
              <a:gd name="connsiteX2" fmla="*/ 23045 w 4445340"/>
              <a:gd name="connsiteY2" fmla="*/ 538910 h 1927881"/>
              <a:gd name="connsiteX3" fmla="*/ 692421 w 4445340"/>
              <a:gd name="connsiteY3" fmla="*/ 46983 h 1927881"/>
              <a:gd name="connsiteX4" fmla="*/ 3908284 w 4445340"/>
              <a:gd name="connsiteY4" fmla="*/ 103711 h 1927881"/>
              <a:gd name="connsiteX5" fmla="*/ 4429623 w 4445340"/>
              <a:gd name="connsiteY5" fmla="*/ 786940 h 1927881"/>
              <a:gd name="connsiteX6" fmla="*/ 4075556 w 4445340"/>
              <a:gd name="connsiteY6" fmla="*/ 1479242 h 1927881"/>
              <a:gd name="connsiteX7" fmla="*/ 996928 w 4445340"/>
              <a:gd name="connsiteY7" fmla="*/ 1619726 h 1927881"/>
              <a:gd name="connsiteX8" fmla="*/ 585750 w 4445340"/>
              <a:gd name="connsiteY8" fmla="*/ 1927881 h 1927881"/>
              <a:gd name="connsiteX9" fmla="*/ 614119 w 4445340"/>
              <a:gd name="connsiteY9" fmla="*/ 1619631 h 1927881"/>
              <a:gd name="connsiteX0" fmla="*/ 595113 w 4426334"/>
              <a:gd name="connsiteY0" fmla="*/ 1619631 h 1927881"/>
              <a:gd name="connsiteX1" fmla="*/ 178234 w 4426334"/>
              <a:gd name="connsiteY1" fmla="*/ 1324193 h 1927881"/>
              <a:gd name="connsiteX2" fmla="*/ 4039 w 4426334"/>
              <a:gd name="connsiteY2" fmla="*/ 538910 h 1927881"/>
              <a:gd name="connsiteX3" fmla="*/ 673415 w 4426334"/>
              <a:gd name="connsiteY3" fmla="*/ 46983 h 1927881"/>
              <a:gd name="connsiteX4" fmla="*/ 3889278 w 4426334"/>
              <a:gd name="connsiteY4" fmla="*/ 103711 h 1927881"/>
              <a:gd name="connsiteX5" fmla="*/ 4410617 w 4426334"/>
              <a:gd name="connsiteY5" fmla="*/ 786940 h 1927881"/>
              <a:gd name="connsiteX6" fmla="*/ 4056550 w 4426334"/>
              <a:gd name="connsiteY6" fmla="*/ 1479242 h 1927881"/>
              <a:gd name="connsiteX7" fmla="*/ 977922 w 4426334"/>
              <a:gd name="connsiteY7" fmla="*/ 1619726 h 1927881"/>
              <a:gd name="connsiteX8" fmla="*/ 566744 w 4426334"/>
              <a:gd name="connsiteY8" fmla="*/ 1927881 h 1927881"/>
              <a:gd name="connsiteX9" fmla="*/ 595113 w 4426334"/>
              <a:gd name="connsiteY9" fmla="*/ 1619631 h 1927881"/>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38498 h 1946748"/>
              <a:gd name="connsiteX1" fmla="*/ 162953 w 4410649"/>
              <a:gd name="connsiteY1" fmla="*/ 1343060 h 1946748"/>
              <a:gd name="connsiteX2" fmla="*/ 4508 w 4410649"/>
              <a:gd name="connsiteY2" fmla="*/ 470888 h 1946748"/>
              <a:gd name="connsiteX3" fmla="*/ 658134 w 4410649"/>
              <a:gd name="connsiteY3" fmla="*/ 65850 h 1946748"/>
              <a:gd name="connsiteX4" fmla="*/ 3871596 w 4410649"/>
              <a:gd name="connsiteY4" fmla="*/ 92219 h 1946748"/>
              <a:gd name="connsiteX5" fmla="*/ 4395336 w 4410649"/>
              <a:gd name="connsiteY5" fmla="*/ 805807 h 1946748"/>
              <a:gd name="connsiteX6" fmla="*/ 4041269 w 4410649"/>
              <a:gd name="connsiteY6" fmla="*/ 1498109 h 1946748"/>
              <a:gd name="connsiteX7" fmla="*/ 962641 w 4410649"/>
              <a:gd name="connsiteY7" fmla="*/ 1638593 h 1946748"/>
              <a:gd name="connsiteX8" fmla="*/ 551463 w 4410649"/>
              <a:gd name="connsiteY8" fmla="*/ 1946748 h 1946748"/>
              <a:gd name="connsiteX9" fmla="*/ 579832 w 4410649"/>
              <a:gd name="connsiteY9" fmla="*/ 1638498 h 194674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28152"/>
              <a:gd name="connsiteY0" fmla="*/ 1638498 h 1966993"/>
              <a:gd name="connsiteX1" fmla="*/ 162953 w 4428152"/>
              <a:gd name="connsiteY1" fmla="*/ 1343060 h 1966993"/>
              <a:gd name="connsiteX2" fmla="*/ 4508 w 4428152"/>
              <a:gd name="connsiteY2" fmla="*/ 470888 h 1966993"/>
              <a:gd name="connsiteX3" fmla="*/ 658134 w 4428152"/>
              <a:gd name="connsiteY3" fmla="*/ 65850 h 1966993"/>
              <a:gd name="connsiteX4" fmla="*/ 3871596 w 4428152"/>
              <a:gd name="connsiteY4" fmla="*/ 92219 h 1966993"/>
              <a:gd name="connsiteX5" fmla="*/ 4395336 w 4428152"/>
              <a:gd name="connsiteY5" fmla="*/ 805807 h 1966993"/>
              <a:gd name="connsiteX6" fmla="*/ 4041269 w 4428152"/>
              <a:gd name="connsiteY6" fmla="*/ 1498109 h 1966993"/>
              <a:gd name="connsiteX7" fmla="*/ 911570 w 4428152"/>
              <a:gd name="connsiteY7" fmla="*/ 1642154 h 1966993"/>
              <a:gd name="connsiteX8" fmla="*/ 853844 w 4428152"/>
              <a:gd name="connsiteY8" fmla="*/ 1966993 h 1966993"/>
              <a:gd name="connsiteX9" fmla="*/ 579832 w 4428152"/>
              <a:gd name="connsiteY9" fmla="*/ 1638498 h 1966993"/>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03897"/>
              <a:gd name="connsiteY0" fmla="*/ 1638498 h 1962415"/>
              <a:gd name="connsiteX1" fmla="*/ 162953 w 4403897"/>
              <a:gd name="connsiteY1" fmla="*/ 1343060 h 1962415"/>
              <a:gd name="connsiteX2" fmla="*/ 4508 w 4403897"/>
              <a:gd name="connsiteY2" fmla="*/ 470888 h 1962415"/>
              <a:gd name="connsiteX3" fmla="*/ 658134 w 4403897"/>
              <a:gd name="connsiteY3" fmla="*/ 65850 h 1962415"/>
              <a:gd name="connsiteX4" fmla="*/ 3871596 w 4403897"/>
              <a:gd name="connsiteY4" fmla="*/ 92219 h 1962415"/>
              <a:gd name="connsiteX5" fmla="*/ 4395336 w 4403897"/>
              <a:gd name="connsiteY5" fmla="*/ 805807 h 1962415"/>
              <a:gd name="connsiteX6" fmla="*/ 4041269 w 4403897"/>
              <a:gd name="connsiteY6" fmla="*/ 1498109 h 1962415"/>
              <a:gd name="connsiteX7" fmla="*/ 911570 w 4403897"/>
              <a:gd name="connsiteY7" fmla="*/ 1642154 h 1962415"/>
              <a:gd name="connsiteX8" fmla="*/ 919506 w 4403897"/>
              <a:gd name="connsiteY8" fmla="*/ 1962415 h 1962415"/>
              <a:gd name="connsiteX9" fmla="*/ 579832 w 4403897"/>
              <a:gd name="connsiteY9" fmla="*/ 1638498 h 1962415"/>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4041269 w 4403170"/>
              <a:gd name="connsiteY6" fmla="*/ 1529947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7252 w 4403170"/>
              <a:gd name="connsiteY6" fmla="*/ 1555855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4291 w 4403170"/>
              <a:gd name="connsiteY6" fmla="*/ 1611163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34162 w 4402901"/>
              <a:gd name="connsiteY0" fmla="*/ 1652839 h 1994253"/>
              <a:gd name="connsiteX1" fmla="*/ 162684 w 4402901"/>
              <a:gd name="connsiteY1" fmla="*/ 1374898 h 1994253"/>
              <a:gd name="connsiteX2" fmla="*/ 4239 w 4402901"/>
              <a:gd name="connsiteY2" fmla="*/ 502726 h 1994253"/>
              <a:gd name="connsiteX3" fmla="*/ 657865 w 4402901"/>
              <a:gd name="connsiteY3" fmla="*/ 97688 h 1994253"/>
              <a:gd name="connsiteX4" fmla="*/ 3866451 w 4402901"/>
              <a:gd name="connsiteY4" fmla="*/ 62409 h 1994253"/>
              <a:gd name="connsiteX5" fmla="*/ 4395067 w 4402901"/>
              <a:gd name="connsiteY5" fmla="*/ 837645 h 1994253"/>
              <a:gd name="connsiteX6" fmla="*/ 3860519 w 4402901"/>
              <a:gd name="connsiteY6" fmla="*/ 1659621 h 1994253"/>
              <a:gd name="connsiteX7" fmla="*/ 911301 w 4402901"/>
              <a:gd name="connsiteY7" fmla="*/ 1673992 h 1994253"/>
              <a:gd name="connsiteX8" fmla="*/ 919237 w 4402901"/>
              <a:gd name="connsiteY8" fmla="*/ 1994253 h 1994253"/>
              <a:gd name="connsiteX9" fmla="*/ 534162 w 4402901"/>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4095 h 1995509"/>
              <a:gd name="connsiteX1" fmla="*/ 167956 w 4425474"/>
              <a:gd name="connsiteY1" fmla="*/ 1342922 h 1995509"/>
              <a:gd name="connsiteX2" fmla="*/ 26812 w 4425474"/>
              <a:gd name="connsiteY2" fmla="*/ 503982 h 1995509"/>
              <a:gd name="connsiteX3" fmla="*/ 680438 w 4425474"/>
              <a:gd name="connsiteY3" fmla="*/ 98944 h 1995509"/>
              <a:gd name="connsiteX4" fmla="*/ 3889024 w 4425474"/>
              <a:gd name="connsiteY4" fmla="*/ 63665 h 1995509"/>
              <a:gd name="connsiteX5" fmla="*/ 4417640 w 4425474"/>
              <a:gd name="connsiteY5" fmla="*/ 838901 h 1995509"/>
              <a:gd name="connsiteX6" fmla="*/ 3883092 w 4425474"/>
              <a:gd name="connsiteY6" fmla="*/ 1660877 h 1995509"/>
              <a:gd name="connsiteX7" fmla="*/ 933874 w 4425474"/>
              <a:gd name="connsiteY7" fmla="*/ 1675248 h 1995509"/>
              <a:gd name="connsiteX8" fmla="*/ 941810 w 4425474"/>
              <a:gd name="connsiteY8" fmla="*/ 1995509 h 1995509"/>
              <a:gd name="connsiteX9" fmla="*/ 556735 w 4425474"/>
              <a:gd name="connsiteY9" fmla="*/ 1654095 h 1995509"/>
              <a:gd name="connsiteX0" fmla="*/ 556735 w 4425474"/>
              <a:gd name="connsiteY0" fmla="*/ 1655129 h 1996543"/>
              <a:gd name="connsiteX1" fmla="*/ 167956 w 4425474"/>
              <a:gd name="connsiteY1" fmla="*/ 1343956 h 1996543"/>
              <a:gd name="connsiteX2" fmla="*/ 26812 w 4425474"/>
              <a:gd name="connsiteY2" fmla="*/ 505016 h 1996543"/>
              <a:gd name="connsiteX3" fmla="*/ 680438 w 4425474"/>
              <a:gd name="connsiteY3" fmla="*/ 99978 h 1996543"/>
              <a:gd name="connsiteX4" fmla="*/ 3889024 w 4425474"/>
              <a:gd name="connsiteY4" fmla="*/ 64699 h 1996543"/>
              <a:gd name="connsiteX5" fmla="*/ 4417640 w 4425474"/>
              <a:gd name="connsiteY5" fmla="*/ 839935 h 1996543"/>
              <a:gd name="connsiteX6" fmla="*/ 3883092 w 4425474"/>
              <a:gd name="connsiteY6" fmla="*/ 1661911 h 1996543"/>
              <a:gd name="connsiteX7" fmla="*/ 933874 w 4425474"/>
              <a:gd name="connsiteY7" fmla="*/ 1676282 h 1996543"/>
              <a:gd name="connsiteX8" fmla="*/ 941810 w 4425474"/>
              <a:gd name="connsiteY8" fmla="*/ 1996543 h 1996543"/>
              <a:gd name="connsiteX9" fmla="*/ 556735 w 4425474"/>
              <a:gd name="connsiteY9" fmla="*/ 1655129 h 1996543"/>
              <a:gd name="connsiteX0" fmla="*/ 550979 w 4421752"/>
              <a:gd name="connsiteY0" fmla="*/ 1650230 h 1991644"/>
              <a:gd name="connsiteX1" fmla="*/ 162200 w 4421752"/>
              <a:gd name="connsiteY1" fmla="*/ 1339057 h 1991644"/>
              <a:gd name="connsiteX2" fmla="*/ 21056 w 4421752"/>
              <a:gd name="connsiteY2" fmla="*/ 500117 h 1991644"/>
              <a:gd name="connsiteX3" fmla="*/ 587675 w 4421752"/>
              <a:gd name="connsiteY3" fmla="*/ 108032 h 1991644"/>
              <a:gd name="connsiteX4" fmla="*/ 3883268 w 4421752"/>
              <a:gd name="connsiteY4" fmla="*/ 59800 h 1991644"/>
              <a:gd name="connsiteX5" fmla="*/ 4411884 w 4421752"/>
              <a:gd name="connsiteY5" fmla="*/ 835036 h 1991644"/>
              <a:gd name="connsiteX6" fmla="*/ 3877336 w 4421752"/>
              <a:gd name="connsiteY6" fmla="*/ 1657012 h 1991644"/>
              <a:gd name="connsiteX7" fmla="*/ 928118 w 4421752"/>
              <a:gd name="connsiteY7" fmla="*/ 1671383 h 1991644"/>
              <a:gd name="connsiteX8" fmla="*/ 936054 w 4421752"/>
              <a:gd name="connsiteY8" fmla="*/ 1991644 h 1991644"/>
              <a:gd name="connsiteX9" fmla="*/ 550979 w 4421752"/>
              <a:gd name="connsiteY9" fmla="*/ 1650230 h 1991644"/>
              <a:gd name="connsiteX0" fmla="*/ 550979 w 4423181"/>
              <a:gd name="connsiteY0" fmla="*/ 1701894 h 2043308"/>
              <a:gd name="connsiteX1" fmla="*/ 162200 w 4423181"/>
              <a:gd name="connsiteY1" fmla="*/ 1390721 h 2043308"/>
              <a:gd name="connsiteX2" fmla="*/ 21056 w 4423181"/>
              <a:gd name="connsiteY2" fmla="*/ 551781 h 2043308"/>
              <a:gd name="connsiteX3" fmla="*/ 587675 w 4423181"/>
              <a:gd name="connsiteY3" fmla="*/ 159696 h 2043308"/>
              <a:gd name="connsiteX4" fmla="*/ 3883268 w 4423181"/>
              <a:gd name="connsiteY4" fmla="*/ 111464 h 2043308"/>
              <a:gd name="connsiteX5" fmla="*/ 4411884 w 4423181"/>
              <a:gd name="connsiteY5" fmla="*/ 886700 h 2043308"/>
              <a:gd name="connsiteX6" fmla="*/ 3877336 w 4423181"/>
              <a:gd name="connsiteY6" fmla="*/ 1708676 h 2043308"/>
              <a:gd name="connsiteX7" fmla="*/ 928118 w 4423181"/>
              <a:gd name="connsiteY7" fmla="*/ 1723047 h 2043308"/>
              <a:gd name="connsiteX8" fmla="*/ 936054 w 4423181"/>
              <a:gd name="connsiteY8" fmla="*/ 2043308 h 2043308"/>
              <a:gd name="connsiteX9" fmla="*/ 550979 w 4423181"/>
              <a:gd name="connsiteY9" fmla="*/ 1701894 h 2043308"/>
              <a:gd name="connsiteX0" fmla="*/ 550979 w 4416703"/>
              <a:gd name="connsiteY0" fmla="*/ 1724338 h 2065752"/>
              <a:gd name="connsiteX1" fmla="*/ 162200 w 4416703"/>
              <a:gd name="connsiteY1" fmla="*/ 1413165 h 2065752"/>
              <a:gd name="connsiteX2" fmla="*/ 21056 w 4416703"/>
              <a:gd name="connsiteY2" fmla="*/ 574225 h 2065752"/>
              <a:gd name="connsiteX3" fmla="*/ 587675 w 4416703"/>
              <a:gd name="connsiteY3" fmla="*/ 182140 h 2065752"/>
              <a:gd name="connsiteX4" fmla="*/ 3836784 w 4416703"/>
              <a:gd name="connsiteY4" fmla="*/ 102710 h 2065752"/>
              <a:gd name="connsiteX5" fmla="*/ 4411884 w 4416703"/>
              <a:gd name="connsiteY5" fmla="*/ 909144 h 2065752"/>
              <a:gd name="connsiteX6" fmla="*/ 3877336 w 4416703"/>
              <a:gd name="connsiteY6" fmla="*/ 1731120 h 2065752"/>
              <a:gd name="connsiteX7" fmla="*/ 928118 w 4416703"/>
              <a:gd name="connsiteY7" fmla="*/ 1745491 h 2065752"/>
              <a:gd name="connsiteX8" fmla="*/ 936054 w 4416703"/>
              <a:gd name="connsiteY8" fmla="*/ 2065752 h 2065752"/>
              <a:gd name="connsiteX9" fmla="*/ 550979 w 4416703"/>
              <a:gd name="connsiteY9" fmla="*/ 1724338 h 2065752"/>
              <a:gd name="connsiteX0" fmla="*/ 560106 w 4423497"/>
              <a:gd name="connsiteY0" fmla="*/ 1682522 h 2023936"/>
              <a:gd name="connsiteX1" fmla="*/ 171327 w 4423497"/>
              <a:gd name="connsiteY1" fmla="*/ 1371349 h 2023936"/>
              <a:gd name="connsiteX2" fmla="*/ 30183 w 4423497"/>
              <a:gd name="connsiteY2" fmla="*/ 532409 h 2023936"/>
              <a:gd name="connsiteX3" fmla="*/ 733796 w 4423497"/>
              <a:gd name="connsiteY3" fmla="*/ 110109 h 2023936"/>
              <a:gd name="connsiteX4" fmla="*/ 3845911 w 4423497"/>
              <a:gd name="connsiteY4" fmla="*/ 60894 h 2023936"/>
              <a:gd name="connsiteX5" fmla="*/ 4421011 w 4423497"/>
              <a:gd name="connsiteY5" fmla="*/ 867328 h 2023936"/>
              <a:gd name="connsiteX6" fmla="*/ 3886463 w 4423497"/>
              <a:gd name="connsiteY6" fmla="*/ 1689304 h 2023936"/>
              <a:gd name="connsiteX7" fmla="*/ 937245 w 4423497"/>
              <a:gd name="connsiteY7" fmla="*/ 1703675 h 2023936"/>
              <a:gd name="connsiteX8" fmla="*/ 945181 w 4423497"/>
              <a:gd name="connsiteY8" fmla="*/ 2023936 h 2023936"/>
              <a:gd name="connsiteX9" fmla="*/ 560106 w 4423497"/>
              <a:gd name="connsiteY9" fmla="*/ 1682522 h 2023936"/>
              <a:gd name="connsiteX0" fmla="*/ 563605 w 4426572"/>
              <a:gd name="connsiteY0" fmla="*/ 1726456 h 2067870"/>
              <a:gd name="connsiteX1" fmla="*/ 174826 w 4426572"/>
              <a:gd name="connsiteY1" fmla="*/ 1415283 h 2067870"/>
              <a:gd name="connsiteX2" fmla="*/ 33682 w 4426572"/>
              <a:gd name="connsiteY2" fmla="*/ 576343 h 2067870"/>
              <a:gd name="connsiteX3" fmla="*/ 788618 w 4426572"/>
              <a:gd name="connsiteY3" fmla="*/ 60926 h 2067870"/>
              <a:gd name="connsiteX4" fmla="*/ 3849410 w 4426572"/>
              <a:gd name="connsiteY4" fmla="*/ 104828 h 2067870"/>
              <a:gd name="connsiteX5" fmla="*/ 4424510 w 4426572"/>
              <a:gd name="connsiteY5" fmla="*/ 911262 h 2067870"/>
              <a:gd name="connsiteX6" fmla="*/ 3889962 w 4426572"/>
              <a:gd name="connsiteY6" fmla="*/ 1733238 h 2067870"/>
              <a:gd name="connsiteX7" fmla="*/ 940744 w 4426572"/>
              <a:gd name="connsiteY7" fmla="*/ 1747609 h 2067870"/>
              <a:gd name="connsiteX8" fmla="*/ 948680 w 4426572"/>
              <a:gd name="connsiteY8" fmla="*/ 2067870 h 2067870"/>
              <a:gd name="connsiteX9" fmla="*/ 563605 w 4426572"/>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4281 w 4427247"/>
              <a:gd name="connsiteY0" fmla="*/ 1726456 h 2067870"/>
              <a:gd name="connsiteX1" fmla="*/ 172251 w 4427247"/>
              <a:gd name="connsiteY1" fmla="*/ 1374183 h 2067870"/>
              <a:gd name="connsiteX2" fmla="*/ 34358 w 4427247"/>
              <a:gd name="connsiteY2" fmla="*/ 576343 h 2067870"/>
              <a:gd name="connsiteX3" fmla="*/ 789294 w 4427247"/>
              <a:gd name="connsiteY3" fmla="*/ 60926 h 2067870"/>
              <a:gd name="connsiteX4" fmla="*/ 3850086 w 4427247"/>
              <a:gd name="connsiteY4" fmla="*/ 104828 h 2067870"/>
              <a:gd name="connsiteX5" fmla="*/ 4425186 w 4427247"/>
              <a:gd name="connsiteY5" fmla="*/ 911262 h 2067870"/>
              <a:gd name="connsiteX6" fmla="*/ 3570165 w 4427247"/>
              <a:gd name="connsiteY6" fmla="*/ 1762468 h 2067870"/>
              <a:gd name="connsiteX7" fmla="*/ 941420 w 4427247"/>
              <a:gd name="connsiteY7" fmla="*/ 1747609 h 2067870"/>
              <a:gd name="connsiteX8" fmla="*/ 949356 w 4427247"/>
              <a:gd name="connsiteY8" fmla="*/ 2067870 h 2067870"/>
              <a:gd name="connsiteX9" fmla="*/ 564281 w 4427247"/>
              <a:gd name="connsiteY9" fmla="*/ 1726456 h 2067870"/>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941420 w 4427247"/>
              <a:gd name="connsiteY7" fmla="*/ 1762471 h 2082732"/>
              <a:gd name="connsiteX8" fmla="*/ 949356 w 4427247"/>
              <a:gd name="connsiteY8" fmla="*/ 2082732 h 2082732"/>
              <a:gd name="connsiteX9" fmla="*/ 564281 w 4427247"/>
              <a:gd name="connsiteY9" fmla="*/ 1741318 h 2082732"/>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1156249 w 4427247"/>
              <a:gd name="connsiteY7" fmla="*/ 1788819 h 2082732"/>
              <a:gd name="connsiteX8" fmla="*/ 949356 w 4427247"/>
              <a:gd name="connsiteY8" fmla="*/ 2082732 h 2082732"/>
              <a:gd name="connsiteX9" fmla="*/ 564281 w 4427247"/>
              <a:gd name="connsiteY9" fmla="*/ 1741318 h 2082732"/>
              <a:gd name="connsiteX0" fmla="*/ 564281 w 4427247"/>
              <a:gd name="connsiteY0" fmla="*/ 1741318 h 2116439"/>
              <a:gd name="connsiteX1" fmla="*/ 172251 w 4427247"/>
              <a:gd name="connsiteY1" fmla="*/ 1389045 h 2116439"/>
              <a:gd name="connsiteX2" fmla="*/ 34358 w 4427247"/>
              <a:gd name="connsiteY2" fmla="*/ 591205 h 2116439"/>
              <a:gd name="connsiteX3" fmla="*/ 789294 w 4427247"/>
              <a:gd name="connsiteY3" fmla="*/ 75788 h 2116439"/>
              <a:gd name="connsiteX4" fmla="*/ 3850086 w 4427247"/>
              <a:gd name="connsiteY4" fmla="*/ 119690 h 2116439"/>
              <a:gd name="connsiteX5" fmla="*/ 4425186 w 4427247"/>
              <a:gd name="connsiteY5" fmla="*/ 926124 h 2116439"/>
              <a:gd name="connsiteX6" fmla="*/ 3570165 w 4427247"/>
              <a:gd name="connsiteY6" fmla="*/ 1777330 h 2116439"/>
              <a:gd name="connsiteX7" fmla="*/ 1156249 w 4427247"/>
              <a:gd name="connsiteY7" fmla="*/ 1788819 h 2116439"/>
              <a:gd name="connsiteX8" fmla="*/ 1157432 w 4427247"/>
              <a:gd name="connsiteY8" fmla="*/ 2116439 h 2116439"/>
              <a:gd name="connsiteX9" fmla="*/ 564281 w 4427247"/>
              <a:gd name="connsiteY9" fmla="*/ 1741318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28763"/>
              <a:gd name="connsiteY0" fmla="*/ 1751186 h 2116439"/>
              <a:gd name="connsiteX1" fmla="*/ 175828 w 4428763"/>
              <a:gd name="connsiteY1" fmla="*/ 1389045 h 2116439"/>
              <a:gd name="connsiteX2" fmla="*/ 37935 w 4428763"/>
              <a:gd name="connsiteY2" fmla="*/ 591205 h 2116439"/>
              <a:gd name="connsiteX3" fmla="*/ 792871 w 4428763"/>
              <a:gd name="connsiteY3" fmla="*/ 75788 h 2116439"/>
              <a:gd name="connsiteX4" fmla="*/ 3853663 w 4428763"/>
              <a:gd name="connsiteY4" fmla="*/ 119690 h 2116439"/>
              <a:gd name="connsiteX5" fmla="*/ 4428763 w 4428763"/>
              <a:gd name="connsiteY5" fmla="*/ 926124 h 2116439"/>
              <a:gd name="connsiteX6" fmla="*/ 3573742 w 4428763"/>
              <a:gd name="connsiteY6" fmla="*/ 1777330 h 2116439"/>
              <a:gd name="connsiteX7" fmla="*/ 1159826 w 4428763"/>
              <a:gd name="connsiteY7" fmla="*/ 1788819 h 2116439"/>
              <a:gd name="connsiteX8" fmla="*/ 1161009 w 4428763"/>
              <a:gd name="connsiteY8" fmla="*/ 2116439 h 2116439"/>
              <a:gd name="connsiteX9" fmla="*/ 722695 w 4428763"/>
              <a:gd name="connsiteY9" fmla="*/ 1751186 h 2116439"/>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8763" h="2102473">
                <a:moveTo>
                  <a:pt x="722695" y="1737220"/>
                </a:moveTo>
                <a:cubicBezTo>
                  <a:pt x="541817" y="1663774"/>
                  <a:pt x="289955" y="1568409"/>
                  <a:pt x="175828" y="1375079"/>
                </a:cubicBezTo>
                <a:cubicBezTo>
                  <a:pt x="61701" y="1181749"/>
                  <a:pt x="-64905" y="796115"/>
                  <a:pt x="37935" y="577239"/>
                </a:cubicBezTo>
                <a:cubicBezTo>
                  <a:pt x="140775" y="358363"/>
                  <a:pt x="162043" y="140692"/>
                  <a:pt x="792871" y="61822"/>
                </a:cubicBezTo>
                <a:cubicBezTo>
                  <a:pt x="1423699" y="-17048"/>
                  <a:pt x="3216921" y="-37702"/>
                  <a:pt x="3822903" y="104021"/>
                </a:cubicBezTo>
                <a:cubicBezTo>
                  <a:pt x="4428885" y="245744"/>
                  <a:pt x="4416953" y="658639"/>
                  <a:pt x="4428763" y="912158"/>
                </a:cubicBezTo>
                <a:cubicBezTo>
                  <a:pt x="4404194" y="1365424"/>
                  <a:pt x="4118565" y="1619581"/>
                  <a:pt x="3573742" y="1763364"/>
                </a:cubicBezTo>
                <a:cubicBezTo>
                  <a:pt x="3028919" y="1907147"/>
                  <a:pt x="1313245" y="1816204"/>
                  <a:pt x="1159826" y="1774853"/>
                </a:cubicBezTo>
                <a:cubicBezTo>
                  <a:pt x="1098295" y="1880771"/>
                  <a:pt x="1112279" y="1894673"/>
                  <a:pt x="1161009" y="2102473"/>
                </a:cubicBezTo>
                <a:cubicBezTo>
                  <a:pt x="929550" y="1950845"/>
                  <a:pt x="722695" y="1737220"/>
                  <a:pt x="722695" y="1737220"/>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494280921"/>
      </p:ext>
    </p:extLst>
  </p:cSld>
  <p:clrMapOvr>
    <a:masterClrMapping/>
  </p:clrMapOvr>
</p:sld>
</file>

<file path=ppt/theme/theme1.xml><?xml version="1.0" encoding="utf-8"?>
<a:theme xmlns:a="http://schemas.openxmlformats.org/drawingml/2006/main" name="ChitchatVTI">
  <a:themeElements>
    <a:clrScheme name="bubbles">
      <a:dk1>
        <a:sysClr val="windowText" lastClr="000000"/>
      </a:dk1>
      <a:lt1>
        <a:sysClr val="window" lastClr="FFFFFF"/>
      </a:lt1>
      <a:dk2>
        <a:srgbClr val="071819"/>
      </a:dk2>
      <a:lt2>
        <a:srgbClr val="D5F2EB"/>
      </a:lt2>
      <a:accent1>
        <a:srgbClr val="38B698"/>
      </a:accent1>
      <a:accent2>
        <a:srgbClr val="528BD6"/>
      </a:accent2>
      <a:accent3>
        <a:srgbClr val="31A7C7"/>
      </a:accent3>
      <a:accent4>
        <a:srgbClr val="F15843"/>
      </a:accent4>
      <a:accent5>
        <a:srgbClr val="DE3A6D"/>
      </a:accent5>
      <a:accent6>
        <a:srgbClr val="7AAE3C"/>
      </a:accent6>
      <a:hlink>
        <a:srgbClr val="2F9880"/>
      </a:hlink>
      <a:folHlink>
        <a:srgbClr val="396CD1"/>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5C0C1770D675469EAD3ACF5A20E6CE" ma:contentTypeVersion="16" ma:contentTypeDescription="Create a new document." ma:contentTypeScope="" ma:versionID="c375c2b652df13bfc685e6fc5b6a8175">
  <xsd:schema xmlns:xsd="http://www.w3.org/2001/XMLSchema" xmlns:xs="http://www.w3.org/2001/XMLSchema" xmlns:p="http://schemas.microsoft.com/office/2006/metadata/properties" xmlns:ns2="62e230ba-6161-46e5-bc09-a07a0d27497d" xmlns:ns3="d9f52d90-5a5f-4120-ae99-bd0bc4cda7e6" targetNamespace="http://schemas.microsoft.com/office/2006/metadata/properties" ma:root="true" ma:fieldsID="b5a962a811440950cfda6da9ec73316c" ns2:_="" ns3:_="">
    <xsd:import namespace="62e230ba-6161-46e5-bc09-a07a0d27497d"/>
    <xsd:import namespace="d9f52d90-5a5f-4120-ae99-bd0bc4cda7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e230ba-6161-46e5-bc09-a07a0d2749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90debd-ee09-4e04-a4c4-812a7ed26de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f52d90-5a5f-4120-ae99-bd0bc4cda7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70d6901-8ae5-4d3f-9a7e-8f262e7b6515}" ma:internalName="TaxCatchAll" ma:showField="CatchAllData" ma:web="d9f52d90-5a5f-4120-ae99-bd0bc4cda7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9f52d90-5a5f-4120-ae99-bd0bc4cda7e6" xsi:nil="true"/>
    <lcf76f155ced4ddcb4097134ff3c332f xmlns="62e230ba-6161-46e5-bc09-a07a0d27497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F48896-09F2-48DF-9457-93CD609D17BC}"/>
</file>

<file path=customXml/itemProps2.xml><?xml version="1.0" encoding="utf-8"?>
<ds:datastoreItem xmlns:ds="http://schemas.openxmlformats.org/officeDocument/2006/customXml" ds:itemID="{04608F51-AC39-45CA-BF88-39F1C5AD51F5}">
  <ds:schemaRefs>
    <ds:schemaRef ds:uri="62e230ba-6161-46e5-bc09-a07a0d27497d"/>
    <ds:schemaRef ds:uri="d9f52d90-5a5f-4120-ae99-bd0bc4cda7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DE9EC9-B569-40B3-958B-A031D08C68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ChitchatVTI</vt:lpstr>
      <vt:lpstr>Apartment Shopping 101</vt:lpstr>
      <vt:lpstr>PowerPoint Presentation</vt:lpstr>
      <vt:lpstr>Let’s Talk About IT…</vt:lpstr>
      <vt:lpstr>What do you hope to Walk away with?</vt:lpstr>
      <vt:lpstr>Planning Ahead </vt:lpstr>
      <vt:lpstr>PowerPoint Presentation</vt:lpstr>
      <vt:lpstr>Setting realistic expectations </vt:lpstr>
      <vt:lpstr>Preparation </vt:lpstr>
      <vt:lpstr>Where to look? </vt:lpstr>
      <vt:lpstr>Let’s talk roommates</vt:lpstr>
      <vt:lpstr>Roommate tips</vt:lpstr>
      <vt:lpstr>Viewing an apartment </vt:lpstr>
      <vt:lpstr>Vocabulary </vt:lpstr>
      <vt:lpstr>Signing the lease!!</vt:lpstr>
      <vt:lpstr>Knowledge Check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Apartment Shopping 101</dc:title>
  <dc:creator>Jones, Shayla</dc:creator>
  <cp:revision>1</cp:revision>
  <cp:lastPrinted>2022-06-13T16:36:54Z</cp:lastPrinted>
  <dcterms:created xsi:type="dcterms:W3CDTF">2022-03-28T22:02:35Z</dcterms:created>
  <dcterms:modified xsi:type="dcterms:W3CDTF">2022-06-13T16:37:51Z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0x010100675C0C1770D675469EAD3ACF5A20E6CE</vt:lpwstr>
  </property>
</Properties>
</file>